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76" r:id="rId1"/>
  </p:sldMasterIdLst>
  <p:notesMasterIdLst>
    <p:notesMasterId r:id="rId9"/>
  </p:notesMasterIdLst>
  <p:sldIdLst>
    <p:sldId id="256" r:id="rId2"/>
    <p:sldId id="259" r:id="rId3"/>
    <p:sldId id="265" r:id="rId4"/>
    <p:sldId id="281" r:id="rId5"/>
    <p:sldId id="275" r:id="rId6"/>
    <p:sldId id="261" r:id="rId7"/>
    <p:sldId id="267" r:id="rId8"/>
  </p:sldIdLst>
  <p:sldSz cx="9144000" cy="5143500" type="screen16x9"/>
  <p:notesSz cx="6858000" cy="9144000"/>
  <p:embeddedFontLst>
    <p:embeddedFont>
      <p:font typeface="Calibri" panose="020F0502020204030204" pitchFamily="34" charset="0"/>
      <p:regular r:id="rId10"/>
      <p:bold r:id="rId11"/>
      <p:italic r:id="rId12"/>
      <p:boldItalic r:id="rId13"/>
    </p:embeddedFont>
    <p:embeddedFont>
      <p:font typeface="Nunito Sans ExtraBold" panose="020B0604020202020204" charset="0"/>
      <p:bold r:id="rId14"/>
      <p:boldItalic r:id="rId15"/>
    </p:embeddedFont>
    <p:embeddedFont>
      <p:font typeface="Nunito Sans SemiBold" panose="020B0604020202020204" charset="0"/>
      <p:regular r:id="rId16"/>
      <p:bold r:id="rId17"/>
      <p:italic r:id="rId18"/>
      <p:boldItalic r:id="rId19"/>
    </p:embeddedFont>
    <p:embeddedFont>
      <p:font typeface="Roboto Light" panose="020B0604020202020204" charset="0"/>
      <p:regular r:id="rId20"/>
      <p:bold r:id="rId21"/>
      <p:italic r:id="rId22"/>
      <p:boldItalic r:id="rId23"/>
    </p:embeddedFont>
    <p:embeddedFont>
      <p:font typeface="Roboto Slab Light" panose="020B0604020202020204" charset="0"/>
      <p:regular r:id="rId24"/>
      <p:bold r:id="rId25"/>
    </p:embeddedFont>
    <p:embeddedFont>
      <p:font typeface="Squada One" panose="020B0604020202020204" charset="0"/>
      <p:regular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33C9017-47D9-4453-852B-2168BDD4576E}">
  <a:tblStyle styleId="{833C9017-47D9-4453-852B-2168BDD4576E}"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68" autoAdjust="0"/>
    <p:restoredTop sz="94660"/>
  </p:normalViewPr>
  <p:slideViewPr>
    <p:cSldViewPr snapToGrid="0">
      <p:cViewPr varScale="1">
        <p:scale>
          <a:sx n="95" d="100"/>
          <a:sy n="95" d="100"/>
        </p:scale>
        <p:origin x="46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font" Target="fonts/font9.fntdata"/><Relationship Id="rId26" Type="http://schemas.openxmlformats.org/officeDocument/2006/relationships/font" Target="fonts/font17.fntdata"/><Relationship Id="rId3" Type="http://schemas.openxmlformats.org/officeDocument/2006/relationships/slide" Target="slides/slide2.xml"/><Relationship Id="rId21" Type="http://schemas.openxmlformats.org/officeDocument/2006/relationships/font" Target="fonts/font12.fntdata"/><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font" Target="fonts/font8.fntdata"/><Relationship Id="rId25" Type="http://schemas.openxmlformats.org/officeDocument/2006/relationships/font" Target="fonts/font16.fntdata"/><Relationship Id="rId2" Type="http://schemas.openxmlformats.org/officeDocument/2006/relationships/slide" Target="slides/slide1.xml"/><Relationship Id="rId16" Type="http://schemas.openxmlformats.org/officeDocument/2006/relationships/font" Target="fonts/font7.fntdata"/><Relationship Id="rId20" Type="http://schemas.openxmlformats.org/officeDocument/2006/relationships/font" Target="fonts/font11.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24" Type="http://schemas.openxmlformats.org/officeDocument/2006/relationships/font" Target="fonts/font15.fntdata"/><Relationship Id="rId5" Type="http://schemas.openxmlformats.org/officeDocument/2006/relationships/slide" Target="slides/slide4.xml"/><Relationship Id="rId15" Type="http://schemas.openxmlformats.org/officeDocument/2006/relationships/font" Target="fonts/font6.fntdata"/><Relationship Id="rId23" Type="http://schemas.openxmlformats.org/officeDocument/2006/relationships/font" Target="fonts/font14.fntdata"/><Relationship Id="rId28" Type="http://schemas.openxmlformats.org/officeDocument/2006/relationships/viewProps" Target="viewProps.xml"/><Relationship Id="rId10" Type="http://schemas.openxmlformats.org/officeDocument/2006/relationships/font" Target="fonts/font1.fntdata"/><Relationship Id="rId19"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font" Target="fonts/font5.fntdata"/><Relationship Id="rId22" Type="http://schemas.openxmlformats.org/officeDocument/2006/relationships/font" Target="fonts/font13.fntdata"/><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s-ES" sz="1200" b="0" i="0" u="none" strike="noStrike" cap="none">
                <a:solidFill>
                  <a:schemeClr val="dk1"/>
                </a:solidFill>
                <a:latin typeface="Calibri"/>
                <a:ea typeface="Calibri"/>
                <a:cs typeface="Calibri"/>
                <a:sym typeface="Calibri"/>
              </a:rPr>
              <a:t>‹Nº›</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7" name="Google Shape;317;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6" name="Google Shape;346;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7" name="Google Shape;407;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2"/>
        <p:cNvGrpSpPr/>
        <p:nvPr/>
      </p:nvGrpSpPr>
      <p:grpSpPr>
        <a:xfrm>
          <a:off x="0" y="0"/>
          <a:ext cx="0" cy="0"/>
          <a:chOff x="0" y="0"/>
          <a:chExt cx="0" cy="0"/>
        </a:xfrm>
      </p:grpSpPr>
      <p:sp>
        <p:nvSpPr>
          <p:cNvPr id="1603" name="Google Shape;1603;p2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04" name="Google Shape;1604;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2"/>
        <p:cNvGrpSpPr/>
        <p:nvPr/>
      </p:nvGrpSpPr>
      <p:grpSpPr>
        <a:xfrm>
          <a:off x="0" y="0"/>
          <a:ext cx="0" cy="0"/>
          <a:chOff x="0" y="0"/>
          <a:chExt cx="0" cy="0"/>
        </a:xfrm>
      </p:grpSpPr>
      <p:sp>
        <p:nvSpPr>
          <p:cNvPr id="1533" name="Google Shape;1533;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34" name="Google Shape;1534;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9" name="Google Shape;359;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2" name="Google Shape;422;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IG TITLE OPENING">
  <p:cSld name="Diapositiva de título">
    <p:bg>
      <p:bgPr>
        <a:gradFill>
          <a:gsLst>
            <a:gs pos="0">
              <a:schemeClr val="accent1"/>
            </a:gs>
            <a:gs pos="100000">
              <a:schemeClr val="accent2"/>
            </a:gs>
          </a:gsLst>
          <a:path path="circle">
            <a:fillToRect l="50000" t="50000" r="50000" b="50000"/>
          </a:path>
          <a:tileRect/>
        </a:gradFill>
        <a:effectLst/>
      </p:bgPr>
    </p:bg>
    <p:spTree>
      <p:nvGrpSpPr>
        <p:cNvPr id="1" name="Shape 15"/>
        <p:cNvGrpSpPr/>
        <p:nvPr/>
      </p:nvGrpSpPr>
      <p:grpSpPr>
        <a:xfrm>
          <a:off x="0" y="0"/>
          <a:ext cx="0" cy="0"/>
          <a:chOff x="0" y="0"/>
          <a:chExt cx="0" cy="0"/>
        </a:xfrm>
      </p:grpSpPr>
      <p:sp>
        <p:nvSpPr>
          <p:cNvPr id="16" name="Google Shape;16;p2"/>
          <p:cNvSpPr/>
          <p:nvPr/>
        </p:nvSpPr>
        <p:spPr>
          <a:xfrm flipH="1">
            <a:off x="645900" y="1217100"/>
            <a:ext cx="7260900" cy="2717100"/>
          </a:xfrm>
          <a:prstGeom prst="rect">
            <a:avLst/>
          </a:prstGeom>
          <a:no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0" y="1299294"/>
            <a:ext cx="2964712" cy="3316107"/>
          </a:xfrm>
          <a:custGeom>
            <a:avLst/>
            <a:gdLst/>
            <a:ahLst/>
            <a:cxnLst/>
            <a:rect l="l" t="t" r="r" b="b"/>
            <a:pathLst>
              <a:path w="51204" h="57273" extrusionOk="0">
                <a:moveTo>
                  <a:pt x="8598" y="1"/>
                </a:moveTo>
                <a:lnTo>
                  <a:pt x="0" y="21597"/>
                </a:lnTo>
                <a:lnTo>
                  <a:pt x="11012" y="45939"/>
                </a:lnTo>
                <a:cubicBezTo>
                  <a:pt x="11012" y="45939"/>
                  <a:pt x="26937" y="57273"/>
                  <a:pt x="34889" y="57273"/>
                </a:cubicBezTo>
                <a:cubicBezTo>
                  <a:pt x="35092" y="57273"/>
                  <a:pt x="35289" y="57265"/>
                  <a:pt x="35482" y="57250"/>
                </a:cubicBezTo>
                <a:cubicBezTo>
                  <a:pt x="43193" y="56631"/>
                  <a:pt x="51204" y="42938"/>
                  <a:pt x="45960" y="35023"/>
                </a:cubicBezTo>
                <a:cubicBezTo>
                  <a:pt x="44317" y="32544"/>
                  <a:pt x="41903" y="31781"/>
                  <a:pt x="39361" y="31781"/>
                </a:cubicBezTo>
                <a:cubicBezTo>
                  <a:pt x="35279" y="31781"/>
                  <a:pt x="30867" y="33751"/>
                  <a:pt x="28798" y="33751"/>
                </a:cubicBezTo>
                <a:cubicBezTo>
                  <a:pt x="28042" y="33751"/>
                  <a:pt x="27599" y="33488"/>
                  <a:pt x="27599" y="32770"/>
                </a:cubicBezTo>
                <a:cubicBezTo>
                  <a:pt x="27599" y="28871"/>
                  <a:pt x="38515" y="24994"/>
                  <a:pt x="36753" y="15007"/>
                </a:cubicBezTo>
                <a:cubicBezTo>
                  <a:pt x="34446" y="1976"/>
                  <a:pt x="8598" y="1"/>
                  <a:pt x="8598" y="1"/>
                </a:cubicBezTo>
                <a:close/>
              </a:path>
            </a:pathLst>
          </a:custGeom>
          <a:gradFill>
            <a:gsLst>
              <a:gs pos="0">
                <a:schemeClr val="accent1"/>
              </a:gs>
              <a:gs pos="100000">
                <a:schemeClr val="accent2"/>
              </a:gs>
            </a:gsLst>
            <a:path path="circle">
              <a:fillToRect l="50000" t="50000" r="50000" b="50000"/>
            </a:path>
            <a:tileRect/>
          </a:gradFill>
          <a:ln>
            <a:noFill/>
          </a:ln>
          <a:effectLst>
            <a:outerShdw blurRad="142875"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62475" y="1807662"/>
            <a:ext cx="3358026" cy="3335793"/>
          </a:xfrm>
          <a:custGeom>
            <a:avLst/>
            <a:gdLst/>
            <a:ahLst/>
            <a:cxnLst/>
            <a:rect l="l" t="t" r="r" b="b"/>
            <a:pathLst>
              <a:path w="57997" h="57613" extrusionOk="0">
                <a:moveTo>
                  <a:pt x="10584" y="0"/>
                </a:moveTo>
                <a:cubicBezTo>
                  <a:pt x="10895" y="4689"/>
                  <a:pt x="14494" y="9998"/>
                  <a:pt x="14195" y="14643"/>
                </a:cubicBezTo>
                <a:cubicBezTo>
                  <a:pt x="13746" y="21597"/>
                  <a:pt x="0" y="20197"/>
                  <a:pt x="321" y="27759"/>
                </a:cubicBezTo>
                <a:cubicBezTo>
                  <a:pt x="641" y="35322"/>
                  <a:pt x="14771" y="31082"/>
                  <a:pt x="13458" y="42873"/>
                </a:cubicBezTo>
                <a:cubicBezTo>
                  <a:pt x="12470" y="51745"/>
                  <a:pt x="16227" y="55433"/>
                  <a:pt x="21239" y="55433"/>
                </a:cubicBezTo>
                <a:cubicBezTo>
                  <a:pt x="22894" y="55433"/>
                  <a:pt x="24686" y="55031"/>
                  <a:pt x="26489" y="54280"/>
                </a:cubicBezTo>
                <a:cubicBezTo>
                  <a:pt x="30728" y="52514"/>
                  <a:pt x="35329" y="51271"/>
                  <a:pt x="39235" y="51271"/>
                </a:cubicBezTo>
                <a:cubicBezTo>
                  <a:pt x="43832" y="51271"/>
                  <a:pt x="47464" y="52993"/>
                  <a:pt x="48406" y="57613"/>
                </a:cubicBezTo>
                <a:lnTo>
                  <a:pt x="57997" y="57613"/>
                </a:lnTo>
                <a:cubicBezTo>
                  <a:pt x="52464" y="53276"/>
                  <a:pt x="55412" y="45767"/>
                  <a:pt x="51001" y="41858"/>
                </a:cubicBezTo>
                <a:cubicBezTo>
                  <a:pt x="49295" y="40343"/>
                  <a:pt x="47314" y="39797"/>
                  <a:pt x="45253" y="39797"/>
                </a:cubicBezTo>
                <a:cubicBezTo>
                  <a:pt x="39952" y="39797"/>
                  <a:pt x="34117" y="43403"/>
                  <a:pt x="31068" y="43403"/>
                </a:cubicBezTo>
                <a:cubicBezTo>
                  <a:pt x="30230" y="43403"/>
                  <a:pt x="29602" y="43131"/>
                  <a:pt x="29254" y="42435"/>
                </a:cubicBezTo>
                <a:cubicBezTo>
                  <a:pt x="27151" y="38227"/>
                  <a:pt x="30921" y="35204"/>
                  <a:pt x="26659" y="32620"/>
                </a:cubicBezTo>
                <a:cubicBezTo>
                  <a:pt x="25858" y="32128"/>
                  <a:pt x="24555" y="31957"/>
                  <a:pt x="23071" y="31829"/>
                </a:cubicBezTo>
                <a:cubicBezTo>
                  <a:pt x="20411" y="31583"/>
                  <a:pt x="17741" y="31573"/>
                  <a:pt x="19354" y="27759"/>
                </a:cubicBezTo>
                <a:cubicBezTo>
                  <a:pt x="21191" y="23423"/>
                  <a:pt x="29992" y="20091"/>
                  <a:pt x="25784" y="11204"/>
                </a:cubicBezTo>
                <a:cubicBezTo>
                  <a:pt x="23199" y="5757"/>
                  <a:pt x="15872" y="2051"/>
                  <a:pt x="10584" y="0"/>
                </a:cubicBezTo>
                <a:close/>
              </a:path>
            </a:pathLst>
          </a:custGeom>
          <a:gradFill>
            <a:gsLst>
              <a:gs pos="0">
                <a:schemeClr val="accent1"/>
              </a:gs>
              <a:gs pos="100000">
                <a:schemeClr val="accent2"/>
              </a:gs>
            </a:gsLst>
            <a:path path="circle">
              <a:fillToRect l="50000" t="50000" r="50000" b="50000"/>
            </a:path>
            <a:tileRect/>
          </a:gradFill>
          <a:ln>
            <a:noFill/>
          </a:ln>
          <a:effectLst>
            <a:outerShdw blurRad="142875"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7593150" y="1295108"/>
            <a:ext cx="1550864" cy="3792135"/>
          </a:xfrm>
          <a:custGeom>
            <a:avLst/>
            <a:gdLst/>
            <a:ahLst/>
            <a:cxnLst/>
            <a:rect l="l" t="t" r="r" b="b"/>
            <a:pathLst>
              <a:path w="21587" h="52784" extrusionOk="0">
                <a:moveTo>
                  <a:pt x="14180" y="0"/>
                </a:moveTo>
                <a:cubicBezTo>
                  <a:pt x="13936" y="0"/>
                  <a:pt x="13684" y="8"/>
                  <a:pt x="13426" y="24"/>
                </a:cubicBezTo>
                <a:cubicBezTo>
                  <a:pt x="13191" y="1124"/>
                  <a:pt x="12924" y="2181"/>
                  <a:pt x="12593" y="3121"/>
                </a:cubicBezTo>
                <a:cubicBezTo>
                  <a:pt x="9325" y="12542"/>
                  <a:pt x="1207" y="11356"/>
                  <a:pt x="588" y="16013"/>
                </a:cubicBezTo>
                <a:cubicBezTo>
                  <a:pt x="0" y="20424"/>
                  <a:pt x="5907" y="19901"/>
                  <a:pt x="6954" y="24397"/>
                </a:cubicBezTo>
                <a:cubicBezTo>
                  <a:pt x="8342" y="30347"/>
                  <a:pt x="961" y="32547"/>
                  <a:pt x="3888" y="43591"/>
                </a:cubicBezTo>
                <a:cubicBezTo>
                  <a:pt x="6046" y="51713"/>
                  <a:pt x="15827" y="52784"/>
                  <a:pt x="20874" y="52784"/>
                </a:cubicBezTo>
                <a:cubicBezTo>
                  <a:pt x="21124" y="52784"/>
                  <a:pt x="21362" y="52781"/>
                  <a:pt x="21586" y="52777"/>
                </a:cubicBezTo>
                <a:lnTo>
                  <a:pt x="21586" y="42106"/>
                </a:lnTo>
                <a:cubicBezTo>
                  <a:pt x="17132" y="40782"/>
                  <a:pt x="13479" y="37353"/>
                  <a:pt x="12508" y="30347"/>
                </a:cubicBezTo>
                <a:cubicBezTo>
                  <a:pt x="11546" y="23436"/>
                  <a:pt x="16246" y="14988"/>
                  <a:pt x="18275" y="8077"/>
                </a:cubicBezTo>
                <a:cubicBezTo>
                  <a:pt x="19140" y="5119"/>
                  <a:pt x="18980" y="1872"/>
                  <a:pt x="17165" y="664"/>
                </a:cubicBezTo>
                <a:cubicBezTo>
                  <a:pt x="16485" y="209"/>
                  <a:pt x="15432" y="0"/>
                  <a:pt x="14180" y="0"/>
                </a:cubicBezTo>
                <a:close/>
              </a:path>
            </a:pathLst>
          </a:custGeom>
          <a:gradFill>
            <a:gsLst>
              <a:gs pos="0">
                <a:schemeClr val="accent1"/>
              </a:gs>
              <a:gs pos="100000">
                <a:schemeClr val="accent2"/>
              </a:gs>
            </a:gsLst>
            <a:path path="circle">
              <a:fillToRect l="50000" t="50000" r="50000" b="50000"/>
            </a:path>
            <a:tileRect/>
          </a:gradFill>
          <a:ln>
            <a:noFill/>
          </a:ln>
          <a:effectLst>
            <a:outerShdw blurRad="142875" dist="19050" dir="99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3988" y="3938"/>
            <a:ext cx="2956721" cy="5143431"/>
          </a:xfrm>
          <a:custGeom>
            <a:avLst/>
            <a:gdLst/>
            <a:ahLst/>
            <a:cxnLst/>
            <a:rect l="l" t="t" r="r" b="b"/>
            <a:pathLst>
              <a:path w="51066" h="88833" extrusionOk="0">
                <a:moveTo>
                  <a:pt x="0" y="0"/>
                </a:moveTo>
                <a:lnTo>
                  <a:pt x="0" y="88833"/>
                </a:lnTo>
                <a:lnTo>
                  <a:pt x="49485" y="88833"/>
                </a:lnTo>
                <a:cubicBezTo>
                  <a:pt x="48543" y="84213"/>
                  <a:pt x="44911" y="82491"/>
                  <a:pt x="40314" y="82491"/>
                </a:cubicBezTo>
                <a:cubicBezTo>
                  <a:pt x="36408" y="82491"/>
                  <a:pt x="31807" y="83734"/>
                  <a:pt x="27568" y="85500"/>
                </a:cubicBezTo>
                <a:cubicBezTo>
                  <a:pt x="25765" y="86251"/>
                  <a:pt x="23973" y="86653"/>
                  <a:pt x="22318" y="86653"/>
                </a:cubicBezTo>
                <a:cubicBezTo>
                  <a:pt x="17306" y="86653"/>
                  <a:pt x="13549" y="82965"/>
                  <a:pt x="14537" y="74093"/>
                </a:cubicBezTo>
                <a:cubicBezTo>
                  <a:pt x="15850" y="62302"/>
                  <a:pt x="1720" y="66542"/>
                  <a:pt x="1400" y="58979"/>
                </a:cubicBezTo>
                <a:cubicBezTo>
                  <a:pt x="1079" y="51417"/>
                  <a:pt x="14825" y="52817"/>
                  <a:pt x="15274" y="45863"/>
                </a:cubicBezTo>
                <a:cubicBezTo>
                  <a:pt x="15722" y="38900"/>
                  <a:pt x="7424" y="30494"/>
                  <a:pt x="14537" y="24822"/>
                </a:cubicBezTo>
                <a:cubicBezTo>
                  <a:pt x="17520" y="22447"/>
                  <a:pt x="21645" y="22322"/>
                  <a:pt x="26088" y="22322"/>
                </a:cubicBezTo>
                <a:cubicBezTo>
                  <a:pt x="26612" y="22322"/>
                  <a:pt x="27140" y="22324"/>
                  <a:pt x="27671" y="22324"/>
                </a:cubicBezTo>
                <a:cubicBezTo>
                  <a:pt x="33394" y="22324"/>
                  <a:pt x="39475" y="22122"/>
                  <a:pt x="44230" y="17367"/>
                </a:cubicBezTo>
                <a:cubicBezTo>
                  <a:pt x="49046" y="12550"/>
                  <a:pt x="50724" y="5960"/>
                  <a:pt x="51065" y="0"/>
                </a:cubicBezTo>
                <a:close/>
              </a:path>
            </a:pathLst>
          </a:custGeom>
          <a:gradFill>
            <a:gsLst>
              <a:gs pos="0">
                <a:schemeClr val="accent1"/>
              </a:gs>
              <a:gs pos="100000">
                <a:schemeClr val="accent2"/>
              </a:gs>
            </a:gsLst>
            <a:path path="circle">
              <a:fillToRect l="50000" t="50000" r="50000" b="50000"/>
            </a:path>
            <a:tileRect/>
          </a:gradFill>
          <a:ln>
            <a:noFill/>
          </a:ln>
          <a:effectLst>
            <a:outerShdw blurRad="142875"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6550351" y="0"/>
            <a:ext cx="2593658" cy="4320177"/>
          </a:xfrm>
          <a:custGeom>
            <a:avLst/>
            <a:gdLst/>
            <a:ahLst/>
            <a:cxnLst/>
            <a:rect l="l" t="t" r="r" b="b"/>
            <a:pathLst>
              <a:path w="36102" h="60134" extrusionOk="0">
                <a:moveTo>
                  <a:pt x="0" y="0"/>
                </a:moveTo>
                <a:cubicBezTo>
                  <a:pt x="566" y="2233"/>
                  <a:pt x="2585" y="6804"/>
                  <a:pt x="9634" y="7103"/>
                </a:cubicBezTo>
                <a:cubicBezTo>
                  <a:pt x="9780" y="7109"/>
                  <a:pt x="9926" y="7112"/>
                  <a:pt x="10073" y="7112"/>
                </a:cubicBezTo>
                <a:cubicBezTo>
                  <a:pt x="15462" y="7112"/>
                  <a:pt x="22105" y="3128"/>
                  <a:pt x="25894" y="3128"/>
                </a:cubicBezTo>
                <a:cubicBezTo>
                  <a:pt x="27071" y="3128"/>
                  <a:pt x="27972" y="3512"/>
                  <a:pt x="28475" y="4518"/>
                </a:cubicBezTo>
                <a:cubicBezTo>
                  <a:pt x="29565" y="6686"/>
                  <a:pt x="27738" y="12133"/>
                  <a:pt x="20389" y="16085"/>
                </a:cubicBezTo>
                <a:cubicBezTo>
                  <a:pt x="12785" y="20176"/>
                  <a:pt x="7466" y="20561"/>
                  <a:pt x="6996" y="23808"/>
                </a:cubicBezTo>
                <a:cubicBezTo>
                  <a:pt x="6700" y="25856"/>
                  <a:pt x="8069" y="27061"/>
                  <a:pt x="9838" y="27061"/>
                </a:cubicBezTo>
                <a:cubicBezTo>
                  <a:pt x="11002" y="27061"/>
                  <a:pt x="12340" y="26538"/>
                  <a:pt x="13490" y="25389"/>
                </a:cubicBezTo>
                <a:cubicBezTo>
                  <a:pt x="15092" y="23787"/>
                  <a:pt x="17036" y="21938"/>
                  <a:pt x="19482" y="20571"/>
                </a:cubicBezTo>
                <a:cubicBezTo>
                  <a:pt x="22293" y="19013"/>
                  <a:pt x="25960" y="18031"/>
                  <a:pt x="28689" y="18031"/>
                </a:cubicBezTo>
                <a:cubicBezTo>
                  <a:pt x="29942" y="18031"/>
                  <a:pt x="30997" y="18238"/>
                  <a:pt x="31680" y="18691"/>
                </a:cubicBezTo>
                <a:cubicBezTo>
                  <a:pt x="33495" y="19899"/>
                  <a:pt x="33655" y="23146"/>
                  <a:pt x="32790" y="26104"/>
                </a:cubicBezTo>
                <a:cubicBezTo>
                  <a:pt x="30761" y="33015"/>
                  <a:pt x="26061" y="41463"/>
                  <a:pt x="27023" y="48374"/>
                </a:cubicBezTo>
                <a:cubicBezTo>
                  <a:pt x="27994" y="55380"/>
                  <a:pt x="31647" y="58809"/>
                  <a:pt x="36101" y="60133"/>
                </a:cubicBezTo>
                <a:lnTo>
                  <a:pt x="36101" y="0"/>
                </a:lnTo>
                <a:close/>
              </a:path>
            </a:pathLst>
          </a:custGeom>
          <a:gradFill>
            <a:gsLst>
              <a:gs pos="0">
                <a:schemeClr val="accent1"/>
              </a:gs>
              <a:gs pos="100000">
                <a:schemeClr val="accent2"/>
              </a:gs>
            </a:gsLst>
            <a:path path="circle">
              <a:fillToRect l="50000" t="50000" r="50000" b="50000"/>
            </a:path>
            <a:tileRect/>
          </a:gradFill>
          <a:ln>
            <a:noFill/>
          </a:ln>
          <a:effectLst>
            <a:outerShdw blurRad="142875" dist="19050" dir="99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txBox="1">
            <a:spLocks noGrp="1"/>
          </p:cNvSpPr>
          <p:nvPr>
            <p:ph type="ctrTitle"/>
          </p:nvPr>
        </p:nvSpPr>
        <p:spPr>
          <a:xfrm>
            <a:off x="1232914" y="1646636"/>
            <a:ext cx="6634500" cy="1241400"/>
          </a:xfrm>
          <a:prstGeom prst="rect">
            <a:avLst/>
          </a:prstGeom>
          <a:noFill/>
          <a:ln>
            <a:noFill/>
          </a:ln>
        </p:spPr>
        <p:txBody>
          <a:bodyPr spcFirstLastPara="1" wrap="square" lIns="68575" tIns="34275" rIns="68575" bIns="34275" anchor="b" anchorCtr="0">
            <a:noAutofit/>
          </a:bodyPr>
          <a:lstStyle>
            <a:lvl1pPr lvl="0" algn="ctr" rtl="0">
              <a:lnSpc>
                <a:spcPct val="90000"/>
              </a:lnSpc>
              <a:spcBef>
                <a:spcPts val="0"/>
              </a:spcBef>
              <a:spcAft>
                <a:spcPts val="0"/>
              </a:spcAft>
              <a:buClr>
                <a:srgbClr val="FFFFFF"/>
              </a:buClr>
              <a:buSzPts val="7200"/>
              <a:buNone/>
              <a:defRPr sz="7200" b="0">
                <a:solidFill>
                  <a:srgbClr val="FFFFFF"/>
                </a:solidFill>
              </a:defRPr>
            </a:lvl1pPr>
            <a:lvl2pPr lvl="1" algn="ctr" rtl="0">
              <a:spcBef>
                <a:spcPts val="0"/>
              </a:spcBef>
              <a:spcAft>
                <a:spcPts val="0"/>
              </a:spcAft>
              <a:buSzPts val="7200"/>
              <a:buNone/>
              <a:defRPr sz="7200"/>
            </a:lvl2pPr>
            <a:lvl3pPr lvl="2" algn="ctr" rtl="0">
              <a:spcBef>
                <a:spcPts val="0"/>
              </a:spcBef>
              <a:spcAft>
                <a:spcPts val="0"/>
              </a:spcAft>
              <a:buSzPts val="7200"/>
              <a:buNone/>
              <a:defRPr sz="7200"/>
            </a:lvl3pPr>
            <a:lvl4pPr lvl="3" algn="ctr" rtl="0">
              <a:spcBef>
                <a:spcPts val="0"/>
              </a:spcBef>
              <a:spcAft>
                <a:spcPts val="0"/>
              </a:spcAft>
              <a:buSzPts val="7200"/>
              <a:buNone/>
              <a:defRPr sz="7200"/>
            </a:lvl4pPr>
            <a:lvl5pPr lvl="4" algn="ctr" rtl="0">
              <a:spcBef>
                <a:spcPts val="0"/>
              </a:spcBef>
              <a:spcAft>
                <a:spcPts val="0"/>
              </a:spcAft>
              <a:buSzPts val="7200"/>
              <a:buNone/>
              <a:defRPr sz="7200"/>
            </a:lvl5pPr>
            <a:lvl6pPr lvl="5" algn="ctr" rtl="0">
              <a:spcBef>
                <a:spcPts val="0"/>
              </a:spcBef>
              <a:spcAft>
                <a:spcPts val="0"/>
              </a:spcAft>
              <a:buSzPts val="7200"/>
              <a:buNone/>
              <a:defRPr sz="7200"/>
            </a:lvl6pPr>
            <a:lvl7pPr lvl="6" algn="ctr" rtl="0">
              <a:spcBef>
                <a:spcPts val="0"/>
              </a:spcBef>
              <a:spcAft>
                <a:spcPts val="0"/>
              </a:spcAft>
              <a:buSzPts val="7200"/>
              <a:buNone/>
              <a:defRPr sz="7200"/>
            </a:lvl7pPr>
            <a:lvl8pPr lvl="7" algn="ctr" rtl="0">
              <a:spcBef>
                <a:spcPts val="0"/>
              </a:spcBef>
              <a:spcAft>
                <a:spcPts val="0"/>
              </a:spcAft>
              <a:buSzPts val="7200"/>
              <a:buNone/>
              <a:defRPr sz="7200"/>
            </a:lvl8pPr>
            <a:lvl9pPr lvl="8" algn="ctr" rtl="0">
              <a:spcBef>
                <a:spcPts val="0"/>
              </a:spcBef>
              <a:spcAft>
                <a:spcPts val="0"/>
              </a:spcAft>
              <a:buSzPts val="7200"/>
              <a:buNone/>
              <a:defRPr sz="7200"/>
            </a:lvl9pPr>
          </a:lstStyle>
          <a:p>
            <a:endParaRPr/>
          </a:p>
        </p:txBody>
      </p:sp>
      <p:sp>
        <p:nvSpPr>
          <p:cNvPr id="23" name="Google Shape;23;p2"/>
          <p:cNvSpPr txBox="1">
            <a:spLocks noGrp="1"/>
          </p:cNvSpPr>
          <p:nvPr>
            <p:ph type="subTitle" idx="1"/>
          </p:nvPr>
        </p:nvSpPr>
        <p:spPr>
          <a:xfrm>
            <a:off x="3084811" y="2812511"/>
            <a:ext cx="2930400" cy="380400"/>
          </a:xfrm>
          <a:prstGeom prst="rect">
            <a:avLst/>
          </a:prstGeom>
          <a:noFill/>
          <a:ln>
            <a:noFill/>
          </a:ln>
        </p:spPr>
        <p:txBody>
          <a:bodyPr spcFirstLastPara="1" wrap="square" lIns="68575" tIns="34275" rIns="68575" bIns="34275" anchor="t" anchorCtr="0">
            <a:noAutofit/>
          </a:bodyPr>
          <a:lstStyle>
            <a:lvl1pPr lvl="0" algn="ctr" rtl="0">
              <a:lnSpc>
                <a:spcPct val="90000"/>
              </a:lnSpc>
              <a:spcBef>
                <a:spcPts val="800"/>
              </a:spcBef>
              <a:spcAft>
                <a:spcPts val="0"/>
              </a:spcAft>
              <a:buClr>
                <a:srgbClr val="FFFFFF"/>
              </a:buClr>
              <a:buSzPts val="1200"/>
              <a:buNone/>
              <a:defRPr sz="1200">
                <a:solidFill>
                  <a:srgbClr val="FFFFFF"/>
                </a:solidFill>
              </a:defRPr>
            </a:lvl1pPr>
            <a:lvl2pPr lvl="1" algn="ctr" rtl="0">
              <a:lnSpc>
                <a:spcPct val="90000"/>
              </a:lnSpc>
              <a:spcBef>
                <a:spcPts val="400"/>
              </a:spcBef>
              <a:spcAft>
                <a:spcPts val="0"/>
              </a:spcAft>
              <a:buClr>
                <a:schemeClr val="dk1"/>
              </a:buClr>
              <a:buSzPts val="1500"/>
              <a:buNone/>
              <a:defRPr sz="1500"/>
            </a:lvl2pPr>
            <a:lvl3pPr lvl="2" algn="ctr" rtl="0">
              <a:lnSpc>
                <a:spcPct val="90000"/>
              </a:lnSpc>
              <a:spcBef>
                <a:spcPts val="400"/>
              </a:spcBef>
              <a:spcAft>
                <a:spcPts val="0"/>
              </a:spcAft>
              <a:buClr>
                <a:schemeClr val="dk1"/>
              </a:buClr>
              <a:buSzPts val="1400"/>
              <a:buNone/>
              <a:defRPr sz="1400"/>
            </a:lvl3pPr>
            <a:lvl4pPr lvl="3" algn="ctr" rtl="0">
              <a:lnSpc>
                <a:spcPct val="90000"/>
              </a:lnSpc>
              <a:spcBef>
                <a:spcPts val="400"/>
              </a:spcBef>
              <a:spcAft>
                <a:spcPts val="0"/>
              </a:spcAft>
              <a:buClr>
                <a:schemeClr val="dk1"/>
              </a:buClr>
              <a:buSzPts val="1200"/>
              <a:buNone/>
              <a:defRPr sz="1200"/>
            </a:lvl4pPr>
            <a:lvl5pPr lvl="4" algn="ctr" rtl="0">
              <a:lnSpc>
                <a:spcPct val="90000"/>
              </a:lnSpc>
              <a:spcBef>
                <a:spcPts val="400"/>
              </a:spcBef>
              <a:spcAft>
                <a:spcPts val="0"/>
              </a:spcAft>
              <a:buClr>
                <a:schemeClr val="dk1"/>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QUOTE">
  <p:cSld name="1_Título y objetos">
    <p:bg>
      <p:bgPr>
        <a:gradFill>
          <a:gsLst>
            <a:gs pos="0">
              <a:schemeClr val="accent1"/>
            </a:gs>
            <a:gs pos="100000">
              <a:schemeClr val="accent2"/>
            </a:gs>
          </a:gsLst>
          <a:path path="circle">
            <a:fillToRect l="50000" t="50000" r="50000" b="50000"/>
          </a:path>
          <a:tileRect/>
        </a:gradFill>
        <a:effectLst/>
      </p:bgPr>
    </p:bg>
    <p:spTree>
      <p:nvGrpSpPr>
        <p:cNvPr id="1" name="Shape 54"/>
        <p:cNvGrpSpPr/>
        <p:nvPr/>
      </p:nvGrpSpPr>
      <p:grpSpPr>
        <a:xfrm>
          <a:off x="0" y="0"/>
          <a:ext cx="0" cy="0"/>
          <a:chOff x="0" y="0"/>
          <a:chExt cx="0" cy="0"/>
        </a:xfrm>
      </p:grpSpPr>
      <p:sp>
        <p:nvSpPr>
          <p:cNvPr id="55" name="Google Shape;55;p5"/>
          <p:cNvSpPr txBox="1">
            <a:spLocks noGrp="1"/>
          </p:cNvSpPr>
          <p:nvPr>
            <p:ph type="subTitle" idx="1"/>
          </p:nvPr>
        </p:nvSpPr>
        <p:spPr>
          <a:xfrm flipH="1">
            <a:off x="1822094" y="2958919"/>
            <a:ext cx="5501100" cy="233700"/>
          </a:xfrm>
          <a:prstGeom prst="rect">
            <a:avLst/>
          </a:prstGeom>
        </p:spPr>
        <p:txBody>
          <a:bodyPr spcFirstLastPara="1" wrap="square" lIns="68575" tIns="34275" rIns="68575" bIns="34275" anchor="t" anchorCtr="0">
            <a:noAutofit/>
          </a:bodyPr>
          <a:lstStyle>
            <a:lvl1pPr lvl="0" rtl="0">
              <a:lnSpc>
                <a:spcPct val="100000"/>
              </a:lnSpc>
              <a:spcBef>
                <a:spcPts val="800"/>
              </a:spcBef>
              <a:spcAft>
                <a:spcPts val="0"/>
              </a:spcAft>
              <a:buClr>
                <a:srgbClr val="FFFFFF"/>
              </a:buClr>
              <a:buSzPts val="1200"/>
              <a:buFont typeface="Squada One"/>
              <a:buNone/>
              <a:defRPr sz="1200">
                <a:solidFill>
                  <a:srgbClr val="FFFFFF"/>
                </a:solidFill>
                <a:latin typeface="Squada One"/>
                <a:ea typeface="Squada One"/>
                <a:cs typeface="Squada One"/>
                <a:sym typeface="Squada One"/>
              </a:defRPr>
            </a:lvl1pPr>
            <a:lvl2pPr lvl="1" rtl="0">
              <a:lnSpc>
                <a:spcPct val="100000"/>
              </a:lnSpc>
              <a:spcBef>
                <a:spcPts val="400"/>
              </a:spcBef>
              <a:spcAft>
                <a:spcPts val="0"/>
              </a:spcAft>
              <a:buClr>
                <a:srgbClr val="FFFFFF"/>
              </a:buClr>
              <a:buSzPts val="1200"/>
              <a:buFont typeface="Nunito Sans ExtraBold"/>
              <a:buNone/>
              <a:defRPr sz="1200">
                <a:solidFill>
                  <a:srgbClr val="FFFFFF"/>
                </a:solidFill>
                <a:latin typeface="Nunito Sans ExtraBold"/>
                <a:ea typeface="Nunito Sans ExtraBold"/>
                <a:cs typeface="Nunito Sans ExtraBold"/>
                <a:sym typeface="Nunito Sans ExtraBold"/>
              </a:defRPr>
            </a:lvl2pPr>
            <a:lvl3pPr lvl="2" rtl="0">
              <a:lnSpc>
                <a:spcPct val="100000"/>
              </a:lnSpc>
              <a:spcBef>
                <a:spcPts val="400"/>
              </a:spcBef>
              <a:spcAft>
                <a:spcPts val="0"/>
              </a:spcAft>
              <a:buClr>
                <a:srgbClr val="FFFFFF"/>
              </a:buClr>
              <a:buSzPts val="1200"/>
              <a:buFont typeface="Nunito Sans ExtraBold"/>
              <a:buNone/>
              <a:defRPr sz="1200">
                <a:solidFill>
                  <a:srgbClr val="FFFFFF"/>
                </a:solidFill>
                <a:latin typeface="Nunito Sans ExtraBold"/>
                <a:ea typeface="Nunito Sans ExtraBold"/>
                <a:cs typeface="Nunito Sans ExtraBold"/>
                <a:sym typeface="Nunito Sans ExtraBold"/>
              </a:defRPr>
            </a:lvl3pPr>
            <a:lvl4pPr lvl="3" rtl="0">
              <a:lnSpc>
                <a:spcPct val="100000"/>
              </a:lnSpc>
              <a:spcBef>
                <a:spcPts val="400"/>
              </a:spcBef>
              <a:spcAft>
                <a:spcPts val="0"/>
              </a:spcAft>
              <a:buClr>
                <a:srgbClr val="FFFFFF"/>
              </a:buClr>
              <a:buSzPts val="1200"/>
              <a:buFont typeface="Nunito Sans ExtraBold"/>
              <a:buNone/>
              <a:defRPr sz="1200">
                <a:solidFill>
                  <a:srgbClr val="FFFFFF"/>
                </a:solidFill>
                <a:latin typeface="Nunito Sans ExtraBold"/>
                <a:ea typeface="Nunito Sans ExtraBold"/>
                <a:cs typeface="Nunito Sans ExtraBold"/>
                <a:sym typeface="Nunito Sans ExtraBold"/>
              </a:defRPr>
            </a:lvl4pPr>
            <a:lvl5pPr lvl="4" rtl="0">
              <a:lnSpc>
                <a:spcPct val="100000"/>
              </a:lnSpc>
              <a:spcBef>
                <a:spcPts val="400"/>
              </a:spcBef>
              <a:spcAft>
                <a:spcPts val="0"/>
              </a:spcAft>
              <a:buClr>
                <a:srgbClr val="FFFFFF"/>
              </a:buClr>
              <a:buSzPts val="1200"/>
              <a:buFont typeface="Nunito Sans ExtraBold"/>
              <a:buNone/>
              <a:defRPr sz="1200">
                <a:solidFill>
                  <a:srgbClr val="FFFFFF"/>
                </a:solidFill>
                <a:latin typeface="Nunito Sans ExtraBold"/>
                <a:ea typeface="Nunito Sans ExtraBold"/>
                <a:cs typeface="Nunito Sans ExtraBold"/>
                <a:sym typeface="Nunito Sans ExtraBold"/>
              </a:defRPr>
            </a:lvl5pPr>
            <a:lvl6pPr lvl="5" rtl="0">
              <a:lnSpc>
                <a:spcPct val="100000"/>
              </a:lnSpc>
              <a:spcBef>
                <a:spcPts val="400"/>
              </a:spcBef>
              <a:spcAft>
                <a:spcPts val="0"/>
              </a:spcAft>
              <a:buClr>
                <a:srgbClr val="FFFFFF"/>
              </a:buClr>
              <a:buSzPts val="1200"/>
              <a:buFont typeface="Nunito Sans ExtraBold"/>
              <a:buNone/>
              <a:defRPr sz="1200">
                <a:solidFill>
                  <a:srgbClr val="FFFFFF"/>
                </a:solidFill>
                <a:latin typeface="Nunito Sans ExtraBold"/>
                <a:ea typeface="Nunito Sans ExtraBold"/>
                <a:cs typeface="Nunito Sans ExtraBold"/>
                <a:sym typeface="Nunito Sans ExtraBold"/>
              </a:defRPr>
            </a:lvl6pPr>
            <a:lvl7pPr lvl="6" rtl="0">
              <a:lnSpc>
                <a:spcPct val="100000"/>
              </a:lnSpc>
              <a:spcBef>
                <a:spcPts val="400"/>
              </a:spcBef>
              <a:spcAft>
                <a:spcPts val="0"/>
              </a:spcAft>
              <a:buClr>
                <a:srgbClr val="FFFFFF"/>
              </a:buClr>
              <a:buSzPts val="1200"/>
              <a:buFont typeface="Nunito Sans ExtraBold"/>
              <a:buNone/>
              <a:defRPr sz="1200">
                <a:solidFill>
                  <a:srgbClr val="FFFFFF"/>
                </a:solidFill>
                <a:latin typeface="Nunito Sans ExtraBold"/>
                <a:ea typeface="Nunito Sans ExtraBold"/>
                <a:cs typeface="Nunito Sans ExtraBold"/>
                <a:sym typeface="Nunito Sans ExtraBold"/>
              </a:defRPr>
            </a:lvl7pPr>
            <a:lvl8pPr lvl="7" rtl="0">
              <a:lnSpc>
                <a:spcPct val="100000"/>
              </a:lnSpc>
              <a:spcBef>
                <a:spcPts val="400"/>
              </a:spcBef>
              <a:spcAft>
                <a:spcPts val="0"/>
              </a:spcAft>
              <a:buClr>
                <a:srgbClr val="FFFFFF"/>
              </a:buClr>
              <a:buSzPts val="1200"/>
              <a:buFont typeface="Nunito Sans ExtraBold"/>
              <a:buNone/>
              <a:defRPr sz="1200">
                <a:solidFill>
                  <a:srgbClr val="FFFFFF"/>
                </a:solidFill>
                <a:latin typeface="Nunito Sans ExtraBold"/>
                <a:ea typeface="Nunito Sans ExtraBold"/>
                <a:cs typeface="Nunito Sans ExtraBold"/>
                <a:sym typeface="Nunito Sans ExtraBold"/>
              </a:defRPr>
            </a:lvl8pPr>
            <a:lvl9pPr lvl="8" rtl="0">
              <a:lnSpc>
                <a:spcPct val="100000"/>
              </a:lnSpc>
              <a:spcBef>
                <a:spcPts val="400"/>
              </a:spcBef>
              <a:spcAft>
                <a:spcPts val="0"/>
              </a:spcAft>
              <a:buClr>
                <a:srgbClr val="FFFFFF"/>
              </a:buClr>
              <a:buSzPts val="1200"/>
              <a:buFont typeface="Nunito Sans ExtraBold"/>
              <a:buNone/>
              <a:defRPr sz="1200">
                <a:solidFill>
                  <a:srgbClr val="FFFFFF"/>
                </a:solidFill>
                <a:latin typeface="Nunito Sans ExtraBold"/>
                <a:ea typeface="Nunito Sans ExtraBold"/>
                <a:cs typeface="Nunito Sans ExtraBold"/>
                <a:sym typeface="Nunito Sans ExtraBold"/>
              </a:defRPr>
            </a:lvl9pPr>
          </a:lstStyle>
          <a:p>
            <a:endParaRPr/>
          </a:p>
        </p:txBody>
      </p:sp>
      <p:sp>
        <p:nvSpPr>
          <p:cNvPr id="56" name="Google Shape;56;p5"/>
          <p:cNvSpPr txBox="1">
            <a:spLocks noGrp="1"/>
          </p:cNvSpPr>
          <p:nvPr>
            <p:ph type="subTitle" idx="2"/>
          </p:nvPr>
        </p:nvSpPr>
        <p:spPr>
          <a:xfrm>
            <a:off x="1820800" y="2848425"/>
            <a:ext cx="4110900" cy="233700"/>
          </a:xfrm>
          <a:prstGeom prst="rect">
            <a:avLst/>
          </a:prstGeom>
        </p:spPr>
        <p:txBody>
          <a:bodyPr spcFirstLastPara="1" wrap="square" lIns="68575" tIns="34275" rIns="68575" bIns="34275" anchor="b" anchorCtr="0">
            <a:noAutofit/>
          </a:bodyPr>
          <a:lstStyle>
            <a:lvl1pPr lvl="0" rtl="0">
              <a:lnSpc>
                <a:spcPct val="100000"/>
              </a:lnSpc>
              <a:spcBef>
                <a:spcPts val="800"/>
              </a:spcBef>
              <a:spcAft>
                <a:spcPts val="0"/>
              </a:spcAft>
              <a:buClr>
                <a:srgbClr val="FFFFFF"/>
              </a:buClr>
              <a:buSzPts val="1600"/>
              <a:buNone/>
              <a:defRPr sz="1600">
                <a:solidFill>
                  <a:srgbClr val="FFFFFF"/>
                </a:solidFill>
              </a:defRPr>
            </a:lvl1pPr>
            <a:lvl2pPr lvl="1" rtl="0">
              <a:lnSpc>
                <a:spcPct val="100000"/>
              </a:lnSpc>
              <a:spcBef>
                <a:spcPts val="400"/>
              </a:spcBef>
              <a:spcAft>
                <a:spcPts val="0"/>
              </a:spcAft>
              <a:buClr>
                <a:srgbClr val="FFFFFF"/>
              </a:buClr>
              <a:buSzPts val="900"/>
              <a:buNone/>
              <a:defRPr>
                <a:solidFill>
                  <a:srgbClr val="FFFFFF"/>
                </a:solidFill>
              </a:defRPr>
            </a:lvl2pPr>
            <a:lvl3pPr lvl="2" rtl="0">
              <a:lnSpc>
                <a:spcPct val="100000"/>
              </a:lnSpc>
              <a:spcBef>
                <a:spcPts val="400"/>
              </a:spcBef>
              <a:spcAft>
                <a:spcPts val="0"/>
              </a:spcAft>
              <a:buClr>
                <a:srgbClr val="FFFFFF"/>
              </a:buClr>
              <a:buSzPts val="900"/>
              <a:buNone/>
              <a:defRPr>
                <a:solidFill>
                  <a:srgbClr val="FFFFFF"/>
                </a:solidFill>
              </a:defRPr>
            </a:lvl3pPr>
            <a:lvl4pPr lvl="3" rtl="0">
              <a:lnSpc>
                <a:spcPct val="100000"/>
              </a:lnSpc>
              <a:spcBef>
                <a:spcPts val="400"/>
              </a:spcBef>
              <a:spcAft>
                <a:spcPts val="0"/>
              </a:spcAft>
              <a:buClr>
                <a:srgbClr val="FFFFFF"/>
              </a:buClr>
              <a:buSzPts val="900"/>
              <a:buNone/>
              <a:defRPr>
                <a:solidFill>
                  <a:srgbClr val="FFFFFF"/>
                </a:solidFill>
              </a:defRPr>
            </a:lvl4pPr>
            <a:lvl5pPr lvl="4" rtl="0">
              <a:lnSpc>
                <a:spcPct val="100000"/>
              </a:lnSpc>
              <a:spcBef>
                <a:spcPts val="400"/>
              </a:spcBef>
              <a:spcAft>
                <a:spcPts val="0"/>
              </a:spcAft>
              <a:buClr>
                <a:srgbClr val="FFFFFF"/>
              </a:buClr>
              <a:buSzPts val="900"/>
              <a:buNone/>
              <a:defRPr>
                <a:solidFill>
                  <a:srgbClr val="FFFFFF"/>
                </a:solidFill>
              </a:defRPr>
            </a:lvl5pPr>
            <a:lvl6pPr lvl="5" rtl="0">
              <a:lnSpc>
                <a:spcPct val="100000"/>
              </a:lnSpc>
              <a:spcBef>
                <a:spcPts val="400"/>
              </a:spcBef>
              <a:spcAft>
                <a:spcPts val="0"/>
              </a:spcAft>
              <a:buClr>
                <a:srgbClr val="FFFFFF"/>
              </a:buClr>
              <a:buSzPts val="900"/>
              <a:buNone/>
              <a:defRPr sz="900">
                <a:solidFill>
                  <a:srgbClr val="FFFFFF"/>
                </a:solidFill>
              </a:defRPr>
            </a:lvl6pPr>
            <a:lvl7pPr lvl="6" rtl="0">
              <a:lnSpc>
                <a:spcPct val="100000"/>
              </a:lnSpc>
              <a:spcBef>
                <a:spcPts val="400"/>
              </a:spcBef>
              <a:spcAft>
                <a:spcPts val="0"/>
              </a:spcAft>
              <a:buClr>
                <a:srgbClr val="FFFFFF"/>
              </a:buClr>
              <a:buSzPts val="900"/>
              <a:buNone/>
              <a:defRPr sz="900">
                <a:solidFill>
                  <a:srgbClr val="FFFFFF"/>
                </a:solidFill>
              </a:defRPr>
            </a:lvl7pPr>
            <a:lvl8pPr lvl="7" rtl="0">
              <a:lnSpc>
                <a:spcPct val="100000"/>
              </a:lnSpc>
              <a:spcBef>
                <a:spcPts val="400"/>
              </a:spcBef>
              <a:spcAft>
                <a:spcPts val="0"/>
              </a:spcAft>
              <a:buClr>
                <a:srgbClr val="FFFFFF"/>
              </a:buClr>
              <a:buSzPts val="900"/>
              <a:buNone/>
              <a:defRPr sz="900">
                <a:solidFill>
                  <a:srgbClr val="FFFFFF"/>
                </a:solidFill>
              </a:defRPr>
            </a:lvl8pPr>
            <a:lvl9pPr lvl="8" rtl="0">
              <a:lnSpc>
                <a:spcPct val="100000"/>
              </a:lnSpc>
              <a:spcBef>
                <a:spcPts val="400"/>
              </a:spcBef>
              <a:spcAft>
                <a:spcPts val="0"/>
              </a:spcAft>
              <a:buClr>
                <a:srgbClr val="FFFFFF"/>
              </a:buClr>
              <a:buSzPts val="900"/>
              <a:buNone/>
              <a:defRPr sz="900">
                <a:solidFill>
                  <a:srgbClr val="FFFFFF"/>
                </a:solidFill>
              </a:defRPr>
            </a:lvl9pPr>
          </a:lstStyle>
          <a:p>
            <a:endParaRPr/>
          </a:p>
        </p:txBody>
      </p:sp>
      <p:sp>
        <p:nvSpPr>
          <p:cNvPr id="57" name="Google Shape;57;p5"/>
          <p:cNvSpPr/>
          <p:nvPr/>
        </p:nvSpPr>
        <p:spPr>
          <a:xfrm>
            <a:off x="6279" y="2606319"/>
            <a:ext cx="4521" cy="6329"/>
          </a:xfrm>
          <a:custGeom>
            <a:avLst/>
            <a:gdLst/>
            <a:ahLst/>
            <a:cxnLst/>
            <a:rect l="l" t="t" r="r" b="b"/>
            <a:pathLst>
              <a:path w="60" h="84" extrusionOk="0">
                <a:moveTo>
                  <a:pt x="1" y="0"/>
                </a:moveTo>
                <a:lnTo>
                  <a:pt x="20" y="39"/>
                </a:lnTo>
                <a:lnTo>
                  <a:pt x="59" y="83"/>
                </a:lnTo>
                <a:lnTo>
                  <a:pt x="1" y="0"/>
                </a:lnTo>
                <a:close/>
              </a:path>
            </a:pathLst>
          </a:custGeom>
          <a:solidFill>
            <a:srgbClr val="14141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5"/>
          <p:cNvSpPr/>
          <p:nvPr/>
        </p:nvSpPr>
        <p:spPr>
          <a:xfrm>
            <a:off x="4847" y="5142018"/>
            <a:ext cx="7384" cy="75"/>
          </a:xfrm>
          <a:custGeom>
            <a:avLst/>
            <a:gdLst/>
            <a:ahLst/>
            <a:cxnLst/>
            <a:rect l="l" t="t" r="r" b="b"/>
            <a:pathLst>
              <a:path w="98" h="1" extrusionOk="0">
                <a:moveTo>
                  <a:pt x="98" y="0"/>
                </a:moveTo>
                <a:lnTo>
                  <a:pt x="0" y="0"/>
                </a:lnTo>
                <a:lnTo>
                  <a:pt x="0" y="0"/>
                </a:lnTo>
                <a:lnTo>
                  <a:pt x="78" y="0"/>
                </a:lnTo>
                <a:close/>
              </a:path>
            </a:pathLst>
          </a:custGeom>
          <a:solidFill>
            <a:srgbClr val="B0B0A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5"/>
          <p:cNvSpPr/>
          <p:nvPr/>
        </p:nvSpPr>
        <p:spPr>
          <a:xfrm>
            <a:off x="6876874" y="3250835"/>
            <a:ext cx="2267119" cy="1892656"/>
          </a:xfrm>
          <a:custGeom>
            <a:avLst/>
            <a:gdLst/>
            <a:ahLst/>
            <a:cxnLst/>
            <a:rect l="l" t="t" r="r" b="b"/>
            <a:pathLst>
              <a:path w="9251" h="7723" extrusionOk="0">
                <a:moveTo>
                  <a:pt x="7830" y="1"/>
                </a:moveTo>
                <a:cubicBezTo>
                  <a:pt x="7787" y="22"/>
                  <a:pt x="7745" y="32"/>
                  <a:pt x="7702" y="65"/>
                </a:cubicBezTo>
                <a:cubicBezTo>
                  <a:pt x="6794" y="588"/>
                  <a:pt x="7745" y="1624"/>
                  <a:pt x="7050" y="2468"/>
                </a:cubicBezTo>
                <a:cubicBezTo>
                  <a:pt x="6131" y="3578"/>
                  <a:pt x="2543" y="3953"/>
                  <a:pt x="898" y="6089"/>
                </a:cubicBezTo>
                <a:cubicBezTo>
                  <a:pt x="546" y="6548"/>
                  <a:pt x="247" y="7114"/>
                  <a:pt x="1" y="7722"/>
                </a:cubicBezTo>
                <a:lnTo>
                  <a:pt x="9250" y="7722"/>
                </a:lnTo>
                <a:lnTo>
                  <a:pt x="9250" y="941"/>
                </a:lnTo>
                <a:cubicBezTo>
                  <a:pt x="8706" y="780"/>
                  <a:pt x="8215" y="481"/>
                  <a:pt x="7830" y="1"/>
                </a:cubicBezTo>
                <a:close/>
              </a:path>
            </a:pathLst>
          </a:custGeom>
          <a:gradFill>
            <a:gsLst>
              <a:gs pos="0">
                <a:schemeClr val="accent1"/>
              </a:gs>
              <a:gs pos="100000">
                <a:schemeClr val="accent2"/>
              </a:gs>
            </a:gsLst>
            <a:path path="circle">
              <a:fillToRect l="50000" t="50000" r="50000" b="50000"/>
            </a:path>
            <a:tileRect/>
          </a:gradFill>
          <a:ln>
            <a:noFill/>
          </a:ln>
          <a:effectLst>
            <a:outerShdw blurRad="128588" dist="9525" dir="384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5"/>
          <p:cNvSpPr/>
          <p:nvPr/>
        </p:nvSpPr>
        <p:spPr>
          <a:xfrm>
            <a:off x="6342869" y="0"/>
            <a:ext cx="2801122" cy="3481429"/>
          </a:xfrm>
          <a:custGeom>
            <a:avLst/>
            <a:gdLst/>
            <a:ahLst/>
            <a:cxnLst/>
            <a:rect l="l" t="t" r="r" b="b"/>
            <a:pathLst>
              <a:path w="11430" h="14206" extrusionOk="0">
                <a:moveTo>
                  <a:pt x="1" y="0"/>
                </a:moveTo>
                <a:cubicBezTo>
                  <a:pt x="1" y="0"/>
                  <a:pt x="541" y="1327"/>
                  <a:pt x="2842" y="1327"/>
                </a:cubicBezTo>
                <a:cubicBezTo>
                  <a:pt x="3168" y="1327"/>
                  <a:pt x="3530" y="1300"/>
                  <a:pt x="3931" y="1239"/>
                </a:cubicBezTo>
                <a:cubicBezTo>
                  <a:pt x="4809" y="1103"/>
                  <a:pt x="5648" y="961"/>
                  <a:pt x="6249" y="961"/>
                </a:cubicBezTo>
                <a:cubicBezTo>
                  <a:pt x="6972" y="961"/>
                  <a:pt x="7353" y="1167"/>
                  <a:pt x="7050" y="1837"/>
                </a:cubicBezTo>
                <a:cubicBezTo>
                  <a:pt x="6687" y="2628"/>
                  <a:pt x="4658" y="4411"/>
                  <a:pt x="4850" y="5244"/>
                </a:cubicBezTo>
                <a:cubicBezTo>
                  <a:pt x="4917" y="5546"/>
                  <a:pt x="5180" y="5658"/>
                  <a:pt x="5531" y="5658"/>
                </a:cubicBezTo>
                <a:cubicBezTo>
                  <a:pt x="6363" y="5658"/>
                  <a:pt x="7691" y="5032"/>
                  <a:pt x="8097" y="4806"/>
                </a:cubicBezTo>
                <a:cubicBezTo>
                  <a:pt x="8750" y="4436"/>
                  <a:pt x="9449" y="4208"/>
                  <a:pt x="9990" y="4208"/>
                </a:cubicBezTo>
                <a:cubicBezTo>
                  <a:pt x="10245" y="4208"/>
                  <a:pt x="10465" y="4259"/>
                  <a:pt x="10629" y="4368"/>
                </a:cubicBezTo>
                <a:cubicBezTo>
                  <a:pt x="11056" y="4657"/>
                  <a:pt x="10852" y="5469"/>
                  <a:pt x="10650" y="6163"/>
                </a:cubicBezTo>
                <a:cubicBezTo>
                  <a:pt x="10169" y="7797"/>
                  <a:pt x="9058" y="9794"/>
                  <a:pt x="9283" y="11429"/>
                </a:cubicBezTo>
                <a:cubicBezTo>
                  <a:pt x="9507" y="13084"/>
                  <a:pt x="10372" y="13885"/>
                  <a:pt x="11429" y="14206"/>
                </a:cubicBezTo>
                <a:lnTo>
                  <a:pt x="11429" y="0"/>
                </a:lnTo>
                <a:close/>
              </a:path>
            </a:pathLst>
          </a:custGeom>
          <a:gradFill>
            <a:gsLst>
              <a:gs pos="0">
                <a:schemeClr val="accent1"/>
              </a:gs>
              <a:gs pos="100000">
                <a:schemeClr val="accent2"/>
              </a:gs>
            </a:gsLst>
            <a:path path="circle">
              <a:fillToRect l="50000" t="50000" r="50000" b="50000"/>
            </a:path>
            <a:tileRect/>
          </a:gradFill>
          <a:ln>
            <a:noFill/>
          </a:ln>
          <a:effectLst>
            <a:outerShdw blurRad="242888"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5"/>
          <p:cNvSpPr/>
          <p:nvPr/>
        </p:nvSpPr>
        <p:spPr>
          <a:xfrm>
            <a:off x="3132193" y="0"/>
            <a:ext cx="840582" cy="541844"/>
          </a:xfrm>
          <a:custGeom>
            <a:avLst/>
            <a:gdLst/>
            <a:ahLst/>
            <a:cxnLst/>
            <a:rect l="l" t="t" r="r" b="b"/>
            <a:pathLst>
              <a:path w="3430" h="2211" extrusionOk="0">
                <a:moveTo>
                  <a:pt x="866" y="0"/>
                </a:moveTo>
                <a:cubicBezTo>
                  <a:pt x="685" y="630"/>
                  <a:pt x="407" y="1453"/>
                  <a:pt x="1" y="2211"/>
                </a:cubicBezTo>
                <a:cubicBezTo>
                  <a:pt x="887" y="2211"/>
                  <a:pt x="1603" y="2061"/>
                  <a:pt x="2052" y="1709"/>
                </a:cubicBezTo>
                <a:cubicBezTo>
                  <a:pt x="2724" y="1164"/>
                  <a:pt x="3163" y="577"/>
                  <a:pt x="3429" y="0"/>
                </a:cubicBezTo>
                <a:close/>
              </a:path>
            </a:pathLst>
          </a:custGeom>
          <a:gradFill>
            <a:gsLst>
              <a:gs pos="0">
                <a:schemeClr val="accent1"/>
              </a:gs>
              <a:gs pos="100000">
                <a:schemeClr val="accent2"/>
              </a:gs>
            </a:gsLst>
            <a:path path="circle">
              <a:fillToRect l="50000" t="50000" r="50000" b="50000"/>
            </a:path>
            <a:tileRect/>
          </a:gradFill>
          <a:ln>
            <a:noFill/>
          </a:ln>
          <a:effectLst>
            <a:outerShdw blurRad="200025"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5"/>
          <p:cNvSpPr/>
          <p:nvPr/>
        </p:nvSpPr>
        <p:spPr>
          <a:xfrm>
            <a:off x="12225" y="3506687"/>
            <a:ext cx="3952694" cy="1636806"/>
          </a:xfrm>
          <a:custGeom>
            <a:avLst/>
            <a:gdLst/>
            <a:ahLst/>
            <a:cxnLst/>
            <a:rect l="l" t="t" r="r" b="b"/>
            <a:pathLst>
              <a:path w="16129" h="6679" extrusionOk="0">
                <a:moveTo>
                  <a:pt x="3975" y="0"/>
                </a:moveTo>
                <a:cubicBezTo>
                  <a:pt x="2628" y="0"/>
                  <a:pt x="1115" y="710"/>
                  <a:pt x="0" y="1371"/>
                </a:cubicBezTo>
                <a:lnTo>
                  <a:pt x="0" y="6614"/>
                </a:lnTo>
                <a:lnTo>
                  <a:pt x="32" y="6678"/>
                </a:lnTo>
                <a:lnTo>
                  <a:pt x="16128" y="6678"/>
                </a:lnTo>
                <a:cubicBezTo>
                  <a:pt x="14985" y="5568"/>
                  <a:pt x="13010" y="4489"/>
                  <a:pt x="11717" y="4179"/>
                </a:cubicBezTo>
                <a:cubicBezTo>
                  <a:pt x="11467" y="4119"/>
                  <a:pt x="11220" y="4094"/>
                  <a:pt x="10978" y="4094"/>
                </a:cubicBezTo>
                <a:cubicBezTo>
                  <a:pt x="9403" y="4094"/>
                  <a:pt x="8030" y="5191"/>
                  <a:pt x="7299" y="5191"/>
                </a:cubicBezTo>
                <a:cubicBezTo>
                  <a:pt x="7159" y="5191"/>
                  <a:pt x="7043" y="5151"/>
                  <a:pt x="6953" y="5055"/>
                </a:cubicBezTo>
                <a:cubicBezTo>
                  <a:pt x="6324" y="4383"/>
                  <a:pt x="7584" y="1947"/>
                  <a:pt x="5661" y="516"/>
                </a:cubicBezTo>
                <a:cubicBezTo>
                  <a:pt x="5169" y="148"/>
                  <a:pt x="4589" y="0"/>
                  <a:pt x="3975" y="0"/>
                </a:cubicBezTo>
                <a:close/>
              </a:path>
            </a:pathLst>
          </a:custGeom>
          <a:gradFill>
            <a:gsLst>
              <a:gs pos="0">
                <a:schemeClr val="accent1"/>
              </a:gs>
              <a:gs pos="100000">
                <a:schemeClr val="accent2"/>
              </a:gs>
            </a:gsLst>
            <a:path path="circle">
              <a:fillToRect l="50000" t="50000" r="50000" b="50000"/>
            </a:path>
            <a:tileRect/>
          </a:gradFill>
          <a:ln>
            <a:noFill/>
          </a:ln>
          <a:effectLst>
            <a:outerShdw blurRad="128588" dist="9525" dir="384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5"/>
          <p:cNvSpPr/>
          <p:nvPr/>
        </p:nvSpPr>
        <p:spPr>
          <a:xfrm>
            <a:off x="12225" y="0"/>
            <a:ext cx="3332183" cy="3515493"/>
          </a:xfrm>
          <a:custGeom>
            <a:avLst/>
            <a:gdLst/>
            <a:ahLst/>
            <a:cxnLst/>
            <a:rect l="l" t="t" r="r" b="b"/>
            <a:pathLst>
              <a:path w="13597" h="14345" extrusionOk="0">
                <a:moveTo>
                  <a:pt x="0" y="0"/>
                </a:moveTo>
                <a:lnTo>
                  <a:pt x="0" y="14344"/>
                </a:lnTo>
                <a:cubicBezTo>
                  <a:pt x="96" y="14227"/>
                  <a:pt x="182" y="14024"/>
                  <a:pt x="235" y="13703"/>
                </a:cubicBezTo>
                <a:cubicBezTo>
                  <a:pt x="770" y="10734"/>
                  <a:pt x="3269" y="11887"/>
                  <a:pt x="4304" y="10542"/>
                </a:cubicBezTo>
                <a:cubicBezTo>
                  <a:pt x="5714" y="8705"/>
                  <a:pt x="2852" y="5992"/>
                  <a:pt x="3803" y="5426"/>
                </a:cubicBezTo>
                <a:cubicBezTo>
                  <a:pt x="4120" y="5239"/>
                  <a:pt x="4417" y="5205"/>
                  <a:pt x="4692" y="5205"/>
                </a:cubicBezTo>
                <a:cubicBezTo>
                  <a:pt x="4854" y="5205"/>
                  <a:pt x="5008" y="5216"/>
                  <a:pt x="5154" y="5216"/>
                </a:cubicBezTo>
                <a:cubicBezTo>
                  <a:pt x="5513" y="5216"/>
                  <a:pt x="5823" y="5144"/>
                  <a:pt x="6077" y="4646"/>
                </a:cubicBezTo>
                <a:cubicBezTo>
                  <a:pt x="6184" y="4454"/>
                  <a:pt x="6195" y="4133"/>
                  <a:pt x="6206" y="3791"/>
                </a:cubicBezTo>
                <a:cubicBezTo>
                  <a:pt x="6215" y="3268"/>
                  <a:pt x="6188" y="2759"/>
                  <a:pt x="6684" y="2759"/>
                </a:cubicBezTo>
                <a:cubicBezTo>
                  <a:pt x="6795" y="2759"/>
                  <a:pt x="6933" y="2784"/>
                  <a:pt x="7103" y="2841"/>
                </a:cubicBezTo>
                <a:cubicBezTo>
                  <a:pt x="7923" y="3126"/>
                  <a:pt x="8678" y="4427"/>
                  <a:pt x="9937" y="4427"/>
                </a:cubicBezTo>
                <a:cubicBezTo>
                  <a:pt x="10285" y="4427"/>
                  <a:pt x="10672" y="4327"/>
                  <a:pt x="11109" y="4080"/>
                </a:cubicBezTo>
                <a:cubicBezTo>
                  <a:pt x="12465" y="3321"/>
                  <a:pt x="13234" y="1282"/>
                  <a:pt x="13597" y="0"/>
                </a:cubicBezTo>
                <a:close/>
              </a:path>
            </a:pathLst>
          </a:custGeom>
          <a:gradFill>
            <a:gsLst>
              <a:gs pos="0">
                <a:schemeClr val="accent1"/>
              </a:gs>
              <a:gs pos="100000">
                <a:schemeClr val="accent2"/>
              </a:gs>
            </a:gsLst>
            <a:path path="circle">
              <a:fillToRect l="50000" t="50000" r="50000" b="50000"/>
            </a:path>
            <a:tileRect/>
          </a:gradFill>
          <a:ln>
            <a:noFill/>
          </a:ln>
          <a:effectLst>
            <a:outerShdw blurRad="200025"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TEXT">
  <p:cSld name="3_Título y objetos">
    <p:bg>
      <p:bgPr>
        <a:gradFill>
          <a:gsLst>
            <a:gs pos="0">
              <a:schemeClr val="accent1"/>
            </a:gs>
            <a:gs pos="100000">
              <a:schemeClr val="accent2"/>
            </a:gs>
          </a:gsLst>
          <a:path path="circle">
            <a:fillToRect l="50000" t="50000" r="50000" b="50000"/>
          </a:path>
          <a:tileRect/>
        </a:gradFill>
        <a:effectLst/>
      </p:bgPr>
    </p:bg>
    <p:spTree>
      <p:nvGrpSpPr>
        <p:cNvPr id="1" name="Shape 126"/>
        <p:cNvGrpSpPr/>
        <p:nvPr/>
      </p:nvGrpSpPr>
      <p:grpSpPr>
        <a:xfrm>
          <a:off x="0" y="0"/>
          <a:ext cx="0" cy="0"/>
          <a:chOff x="0" y="0"/>
          <a:chExt cx="0" cy="0"/>
        </a:xfrm>
      </p:grpSpPr>
      <p:sp>
        <p:nvSpPr>
          <p:cNvPr id="127" name="Google Shape;127;p12"/>
          <p:cNvSpPr/>
          <p:nvPr/>
        </p:nvSpPr>
        <p:spPr>
          <a:xfrm rot="5400000">
            <a:off x="1024675" y="95575"/>
            <a:ext cx="3457500" cy="3133200"/>
          </a:xfrm>
          <a:prstGeom prst="rect">
            <a:avLst/>
          </a:prstGeom>
          <a:no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12"/>
          <p:cNvSpPr txBox="1"/>
          <p:nvPr/>
        </p:nvSpPr>
        <p:spPr>
          <a:xfrm>
            <a:off x="6772942" y="4670822"/>
            <a:ext cx="2057400" cy="273900"/>
          </a:xfrm>
          <a:prstGeom prst="rect">
            <a:avLst/>
          </a:prstGeom>
          <a:gradFill>
            <a:gsLst>
              <a:gs pos="0">
                <a:schemeClr val="accent1"/>
              </a:gs>
              <a:gs pos="100000">
                <a:schemeClr val="accent2"/>
              </a:gs>
            </a:gsLst>
            <a:path path="circle">
              <a:fillToRect l="50000" t="50000" r="50000" b="50000"/>
            </a:path>
            <a:tileRect/>
          </a:gradFill>
          <a:ln>
            <a:noFill/>
          </a:ln>
        </p:spPr>
        <p:txBody>
          <a:bodyPr spcFirstLastPara="1" wrap="square" lIns="68575" tIns="34275" rIns="68575" bIns="34275" anchor="ctr" anchorCtr="0">
            <a:noAutofit/>
          </a:bodyPr>
          <a:lstStyle/>
          <a:p>
            <a:pPr marL="0" marR="0" lvl="0" indent="0" algn="r" rtl="0">
              <a:spcBef>
                <a:spcPts val="0"/>
              </a:spcBef>
              <a:spcAft>
                <a:spcPts val="0"/>
              </a:spcAft>
              <a:buNone/>
            </a:pPr>
            <a:fld id="{00000000-1234-1234-1234-123412341234}" type="slidenum">
              <a:rPr lang="es-ES" sz="800" b="0" i="0" u="none" strike="noStrike" cap="none">
                <a:solidFill>
                  <a:srgbClr val="FFFFFF"/>
                </a:solidFill>
                <a:latin typeface="Nunito Sans SemiBold"/>
                <a:ea typeface="Nunito Sans SemiBold"/>
                <a:cs typeface="Nunito Sans SemiBold"/>
                <a:sym typeface="Nunito Sans SemiBold"/>
              </a:rPr>
              <a:t>‹Nº›</a:t>
            </a:fld>
            <a:endParaRPr sz="800" b="0" i="0" u="none" strike="noStrike" cap="none">
              <a:solidFill>
                <a:srgbClr val="FFFFFF"/>
              </a:solidFill>
              <a:latin typeface="Nunito Sans SemiBold"/>
              <a:ea typeface="Nunito Sans SemiBold"/>
              <a:cs typeface="Nunito Sans SemiBold"/>
              <a:sym typeface="Nunito Sans SemiBold"/>
            </a:endParaRPr>
          </a:p>
        </p:txBody>
      </p:sp>
      <p:sp>
        <p:nvSpPr>
          <p:cNvPr id="129" name="Google Shape;129;p12"/>
          <p:cNvSpPr txBox="1">
            <a:spLocks noGrp="1"/>
          </p:cNvSpPr>
          <p:nvPr>
            <p:ph type="ctrTitle"/>
          </p:nvPr>
        </p:nvSpPr>
        <p:spPr>
          <a:xfrm flipH="1">
            <a:off x="886775" y="2340594"/>
            <a:ext cx="3158100" cy="462300"/>
          </a:xfrm>
          <a:prstGeom prst="rect">
            <a:avLst/>
          </a:prstGeom>
          <a:noFill/>
          <a:ln>
            <a:noFill/>
          </a:ln>
        </p:spPr>
        <p:txBody>
          <a:bodyPr spcFirstLastPara="1" wrap="square" lIns="68575" tIns="34275" rIns="68575" bIns="34275" anchor="ctr" anchorCtr="0">
            <a:noAutofit/>
          </a:bodyPr>
          <a:lstStyle>
            <a:lvl1pPr lvl="0" algn="r">
              <a:lnSpc>
                <a:spcPct val="90000"/>
              </a:lnSpc>
              <a:spcBef>
                <a:spcPts val="0"/>
              </a:spcBef>
              <a:spcAft>
                <a:spcPts val="0"/>
              </a:spcAft>
              <a:buClr>
                <a:srgbClr val="FFFFFF"/>
              </a:buClr>
              <a:buSzPts val="2400"/>
              <a:buNone/>
              <a:defRPr sz="2400" b="0">
                <a:solidFill>
                  <a:srgbClr val="FFFFFF"/>
                </a:solidFill>
              </a:defRPr>
            </a:lvl1pPr>
            <a:lvl2pPr lvl="1">
              <a:spcBef>
                <a:spcPts val="0"/>
              </a:spcBef>
              <a:spcAft>
                <a:spcPts val="0"/>
              </a:spcAft>
              <a:buClr>
                <a:srgbClr val="FFFFFF"/>
              </a:buClr>
              <a:buSzPts val="1100"/>
              <a:buNone/>
              <a:defRPr>
                <a:solidFill>
                  <a:srgbClr val="FFFFFF"/>
                </a:solidFill>
              </a:defRPr>
            </a:lvl2pPr>
            <a:lvl3pPr lvl="2">
              <a:spcBef>
                <a:spcPts val="0"/>
              </a:spcBef>
              <a:spcAft>
                <a:spcPts val="0"/>
              </a:spcAft>
              <a:buClr>
                <a:srgbClr val="FFFFFF"/>
              </a:buClr>
              <a:buSzPts val="1100"/>
              <a:buNone/>
              <a:defRPr>
                <a:solidFill>
                  <a:srgbClr val="FFFFFF"/>
                </a:solidFill>
              </a:defRPr>
            </a:lvl3pPr>
            <a:lvl4pPr lvl="3">
              <a:spcBef>
                <a:spcPts val="0"/>
              </a:spcBef>
              <a:spcAft>
                <a:spcPts val="0"/>
              </a:spcAft>
              <a:buClr>
                <a:srgbClr val="FFFFFF"/>
              </a:buClr>
              <a:buSzPts val="1100"/>
              <a:buNone/>
              <a:defRPr>
                <a:solidFill>
                  <a:srgbClr val="FFFFFF"/>
                </a:solidFill>
              </a:defRPr>
            </a:lvl4pPr>
            <a:lvl5pPr lvl="4">
              <a:spcBef>
                <a:spcPts val="0"/>
              </a:spcBef>
              <a:spcAft>
                <a:spcPts val="0"/>
              </a:spcAft>
              <a:buClr>
                <a:srgbClr val="FFFFFF"/>
              </a:buClr>
              <a:buSzPts val="1100"/>
              <a:buNone/>
              <a:defRPr>
                <a:solidFill>
                  <a:srgbClr val="FFFFFF"/>
                </a:solidFill>
              </a:defRPr>
            </a:lvl5pPr>
            <a:lvl6pPr lvl="5">
              <a:spcBef>
                <a:spcPts val="0"/>
              </a:spcBef>
              <a:spcAft>
                <a:spcPts val="0"/>
              </a:spcAft>
              <a:buClr>
                <a:srgbClr val="FFFFFF"/>
              </a:buClr>
              <a:buSzPts val="1100"/>
              <a:buNone/>
              <a:defRPr>
                <a:solidFill>
                  <a:srgbClr val="FFFFFF"/>
                </a:solidFill>
              </a:defRPr>
            </a:lvl6pPr>
            <a:lvl7pPr lvl="6">
              <a:spcBef>
                <a:spcPts val="0"/>
              </a:spcBef>
              <a:spcAft>
                <a:spcPts val="0"/>
              </a:spcAft>
              <a:buClr>
                <a:srgbClr val="FFFFFF"/>
              </a:buClr>
              <a:buSzPts val="1100"/>
              <a:buNone/>
              <a:defRPr>
                <a:solidFill>
                  <a:srgbClr val="FFFFFF"/>
                </a:solidFill>
              </a:defRPr>
            </a:lvl7pPr>
            <a:lvl8pPr lvl="7">
              <a:spcBef>
                <a:spcPts val="0"/>
              </a:spcBef>
              <a:spcAft>
                <a:spcPts val="0"/>
              </a:spcAft>
              <a:buClr>
                <a:srgbClr val="FFFFFF"/>
              </a:buClr>
              <a:buSzPts val="1100"/>
              <a:buNone/>
              <a:defRPr>
                <a:solidFill>
                  <a:srgbClr val="FFFFFF"/>
                </a:solidFill>
              </a:defRPr>
            </a:lvl8pPr>
            <a:lvl9pPr lvl="8">
              <a:spcBef>
                <a:spcPts val="0"/>
              </a:spcBef>
              <a:spcAft>
                <a:spcPts val="0"/>
              </a:spcAft>
              <a:buClr>
                <a:srgbClr val="FFFFFF"/>
              </a:buClr>
              <a:buSzPts val="1100"/>
              <a:buNone/>
              <a:defRPr>
                <a:solidFill>
                  <a:srgbClr val="FFFFFF"/>
                </a:solidFill>
              </a:defRPr>
            </a:lvl9pPr>
          </a:lstStyle>
          <a:p>
            <a:endParaRPr/>
          </a:p>
        </p:txBody>
      </p:sp>
      <p:sp>
        <p:nvSpPr>
          <p:cNvPr id="130" name="Google Shape;130;p12"/>
          <p:cNvSpPr txBox="1">
            <a:spLocks noGrp="1"/>
          </p:cNvSpPr>
          <p:nvPr>
            <p:ph type="subTitle" idx="1"/>
          </p:nvPr>
        </p:nvSpPr>
        <p:spPr>
          <a:xfrm>
            <a:off x="4598719" y="1815144"/>
            <a:ext cx="3353700" cy="1513200"/>
          </a:xfrm>
          <a:prstGeom prst="rect">
            <a:avLst/>
          </a:prstGeom>
        </p:spPr>
        <p:txBody>
          <a:bodyPr spcFirstLastPara="1" wrap="square" lIns="68575" tIns="34275" rIns="68575" bIns="34275" anchor="ctr" anchorCtr="0">
            <a:noAutofit/>
          </a:bodyPr>
          <a:lstStyle>
            <a:lvl1pPr lvl="0" rtl="0">
              <a:lnSpc>
                <a:spcPct val="100000"/>
              </a:lnSpc>
              <a:spcBef>
                <a:spcPts val="800"/>
              </a:spcBef>
              <a:spcAft>
                <a:spcPts val="0"/>
              </a:spcAft>
              <a:buClr>
                <a:srgbClr val="FFFFFF"/>
              </a:buClr>
              <a:buSzPts val="1200"/>
              <a:buNone/>
              <a:defRPr sz="1200">
                <a:solidFill>
                  <a:srgbClr val="FFFFFF"/>
                </a:solidFill>
              </a:defRPr>
            </a:lvl1pPr>
            <a:lvl2pPr lvl="1" rtl="0">
              <a:lnSpc>
                <a:spcPct val="100000"/>
              </a:lnSpc>
              <a:spcBef>
                <a:spcPts val="400"/>
              </a:spcBef>
              <a:spcAft>
                <a:spcPts val="0"/>
              </a:spcAft>
              <a:buClr>
                <a:srgbClr val="FFFFFF"/>
              </a:buClr>
              <a:buSzPts val="1200"/>
              <a:buNone/>
              <a:defRPr sz="1200">
                <a:solidFill>
                  <a:srgbClr val="FFFFFF"/>
                </a:solidFill>
              </a:defRPr>
            </a:lvl2pPr>
            <a:lvl3pPr lvl="2" rtl="0">
              <a:lnSpc>
                <a:spcPct val="100000"/>
              </a:lnSpc>
              <a:spcBef>
                <a:spcPts val="400"/>
              </a:spcBef>
              <a:spcAft>
                <a:spcPts val="0"/>
              </a:spcAft>
              <a:buClr>
                <a:srgbClr val="FFFFFF"/>
              </a:buClr>
              <a:buSzPts val="1200"/>
              <a:buNone/>
              <a:defRPr sz="1200">
                <a:solidFill>
                  <a:srgbClr val="FFFFFF"/>
                </a:solidFill>
              </a:defRPr>
            </a:lvl3pPr>
            <a:lvl4pPr lvl="3" rtl="0">
              <a:lnSpc>
                <a:spcPct val="100000"/>
              </a:lnSpc>
              <a:spcBef>
                <a:spcPts val="400"/>
              </a:spcBef>
              <a:spcAft>
                <a:spcPts val="0"/>
              </a:spcAft>
              <a:buClr>
                <a:srgbClr val="FFFFFF"/>
              </a:buClr>
              <a:buSzPts val="1200"/>
              <a:buNone/>
              <a:defRPr sz="1200">
                <a:solidFill>
                  <a:srgbClr val="FFFFFF"/>
                </a:solidFill>
              </a:defRPr>
            </a:lvl4pPr>
            <a:lvl5pPr lvl="4" rtl="0">
              <a:lnSpc>
                <a:spcPct val="100000"/>
              </a:lnSpc>
              <a:spcBef>
                <a:spcPts val="400"/>
              </a:spcBef>
              <a:spcAft>
                <a:spcPts val="0"/>
              </a:spcAft>
              <a:buClr>
                <a:srgbClr val="FFFFFF"/>
              </a:buClr>
              <a:buSzPts val="1200"/>
              <a:buNone/>
              <a:defRPr sz="1200">
                <a:solidFill>
                  <a:srgbClr val="FFFFFF"/>
                </a:solidFill>
              </a:defRPr>
            </a:lvl5pPr>
            <a:lvl6pPr lvl="5" rtl="0">
              <a:lnSpc>
                <a:spcPct val="100000"/>
              </a:lnSpc>
              <a:spcBef>
                <a:spcPts val="400"/>
              </a:spcBef>
              <a:spcAft>
                <a:spcPts val="0"/>
              </a:spcAft>
              <a:buClr>
                <a:srgbClr val="FFFFFF"/>
              </a:buClr>
              <a:buSzPts val="1200"/>
              <a:buNone/>
              <a:defRPr sz="1200">
                <a:solidFill>
                  <a:srgbClr val="FFFFFF"/>
                </a:solidFill>
              </a:defRPr>
            </a:lvl6pPr>
            <a:lvl7pPr lvl="6" rtl="0">
              <a:lnSpc>
                <a:spcPct val="100000"/>
              </a:lnSpc>
              <a:spcBef>
                <a:spcPts val="400"/>
              </a:spcBef>
              <a:spcAft>
                <a:spcPts val="0"/>
              </a:spcAft>
              <a:buClr>
                <a:srgbClr val="FFFFFF"/>
              </a:buClr>
              <a:buSzPts val="1200"/>
              <a:buNone/>
              <a:defRPr sz="1200">
                <a:solidFill>
                  <a:srgbClr val="FFFFFF"/>
                </a:solidFill>
              </a:defRPr>
            </a:lvl7pPr>
            <a:lvl8pPr lvl="7" rtl="0">
              <a:lnSpc>
                <a:spcPct val="100000"/>
              </a:lnSpc>
              <a:spcBef>
                <a:spcPts val="400"/>
              </a:spcBef>
              <a:spcAft>
                <a:spcPts val="0"/>
              </a:spcAft>
              <a:buClr>
                <a:srgbClr val="FFFFFF"/>
              </a:buClr>
              <a:buSzPts val="1200"/>
              <a:buNone/>
              <a:defRPr sz="1200">
                <a:solidFill>
                  <a:srgbClr val="FFFFFF"/>
                </a:solidFill>
              </a:defRPr>
            </a:lvl8pPr>
            <a:lvl9pPr lvl="8" rtl="0">
              <a:lnSpc>
                <a:spcPct val="100000"/>
              </a:lnSpc>
              <a:spcBef>
                <a:spcPts val="400"/>
              </a:spcBef>
              <a:spcAft>
                <a:spcPts val="0"/>
              </a:spcAft>
              <a:buClr>
                <a:srgbClr val="FFFFFF"/>
              </a:buClr>
              <a:buSzPts val="1200"/>
              <a:buNone/>
              <a:defRPr sz="1200">
                <a:solidFill>
                  <a:srgbClr val="FFFFFF"/>
                </a:solidFill>
              </a:defRPr>
            </a:lvl9pPr>
          </a:lstStyle>
          <a:p>
            <a:endParaRPr/>
          </a:p>
        </p:txBody>
      </p:sp>
      <p:sp>
        <p:nvSpPr>
          <p:cNvPr id="131" name="Google Shape;131;p12"/>
          <p:cNvSpPr/>
          <p:nvPr/>
        </p:nvSpPr>
        <p:spPr>
          <a:xfrm>
            <a:off x="0" y="3237663"/>
            <a:ext cx="5957203" cy="1901058"/>
          </a:xfrm>
          <a:custGeom>
            <a:avLst/>
            <a:gdLst/>
            <a:ahLst/>
            <a:cxnLst/>
            <a:rect l="l" t="t" r="r" b="b"/>
            <a:pathLst>
              <a:path w="23488" h="7151" extrusionOk="0">
                <a:moveTo>
                  <a:pt x="4309" y="0"/>
                </a:moveTo>
                <a:cubicBezTo>
                  <a:pt x="3860" y="0"/>
                  <a:pt x="3401" y="111"/>
                  <a:pt x="2937" y="369"/>
                </a:cubicBezTo>
                <a:cubicBezTo>
                  <a:pt x="716" y="1608"/>
                  <a:pt x="331" y="2249"/>
                  <a:pt x="1" y="2270"/>
                </a:cubicBezTo>
                <a:lnTo>
                  <a:pt x="1" y="7151"/>
                </a:lnTo>
                <a:lnTo>
                  <a:pt x="23487" y="7151"/>
                </a:lnTo>
                <a:lnTo>
                  <a:pt x="22986" y="6040"/>
                </a:lnTo>
                <a:cubicBezTo>
                  <a:pt x="22986" y="6040"/>
                  <a:pt x="22583" y="6740"/>
                  <a:pt x="21847" y="6740"/>
                </a:cubicBezTo>
                <a:cubicBezTo>
                  <a:pt x="21511" y="6740"/>
                  <a:pt x="21105" y="6594"/>
                  <a:pt x="20636" y="6168"/>
                </a:cubicBezTo>
                <a:cubicBezTo>
                  <a:pt x="19503" y="5133"/>
                  <a:pt x="17832" y="2884"/>
                  <a:pt x="15899" y="2884"/>
                </a:cubicBezTo>
                <a:cubicBezTo>
                  <a:pt x="15280" y="2884"/>
                  <a:pt x="14635" y="3115"/>
                  <a:pt x="13971" y="3690"/>
                </a:cubicBezTo>
                <a:cubicBezTo>
                  <a:pt x="12757" y="4748"/>
                  <a:pt x="11936" y="5109"/>
                  <a:pt x="11324" y="5109"/>
                </a:cubicBezTo>
                <a:cubicBezTo>
                  <a:pt x="10559" y="5109"/>
                  <a:pt x="10120" y="4544"/>
                  <a:pt x="9645" y="4075"/>
                </a:cubicBezTo>
                <a:cubicBezTo>
                  <a:pt x="8931" y="3361"/>
                  <a:pt x="6779" y="0"/>
                  <a:pt x="4309" y="0"/>
                </a:cubicBezTo>
                <a:close/>
              </a:path>
            </a:pathLst>
          </a:custGeom>
          <a:gradFill>
            <a:gsLst>
              <a:gs pos="0">
                <a:schemeClr val="accent1"/>
              </a:gs>
              <a:gs pos="100000">
                <a:schemeClr val="accent2"/>
              </a:gs>
            </a:gsLst>
            <a:path path="circle">
              <a:fillToRect l="50000" t="50000" r="50000" b="50000"/>
            </a:path>
            <a:tileRect/>
          </a:gradFill>
          <a:ln>
            <a:noFill/>
          </a:ln>
          <a:effectLst>
            <a:outerShdw blurRad="200025"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12"/>
          <p:cNvSpPr/>
          <p:nvPr/>
        </p:nvSpPr>
        <p:spPr>
          <a:xfrm>
            <a:off x="0" y="0"/>
            <a:ext cx="2924434" cy="1144956"/>
          </a:xfrm>
          <a:custGeom>
            <a:avLst/>
            <a:gdLst/>
            <a:ahLst/>
            <a:cxnLst/>
            <a:rect l="l" t="t" r="r" b="b"/>
            <a:pathLst>
              <a:path w="10393" h="4069" extrusionOk="0">
                <a:moveTo>
                  <a:pt x="1" y="0"/>
                </a:moveTo>
                <a:lnTo>
                  <a:pt x="1" y="2147"/>
                </a:lnTo>
                <a:cubicBezTo>
                  <a:pt x="1283" y="2770"/>
                  <a:pt x="4105" y="4069"/>
                  <a:pt x="5549" y="4069"/>
                </a:cubicBezTo>
                <a:cubicBezTo>
                  <a:pt x="5789" y="4069"/>
                  <a:pt x="5991" y="4033"/>
                  <a:pt x="6142" y="3952"/>
                </a:cubicBezTo>
                <a:cubicBezTo>
                  <a:pt x="7488" y="3226"/>
                  <a:pt x="5693" y="182"/>
                  <a:pt x="6868" y="118"/>
                </a:cubicBezTo>
                <a:cubicBezTo>
                  <a:pt x="6884" y="117"/>
                  <a:pt x="6900" y="117"/>
                  <a:pt x="6916" y="117"/>
                </a:cubicBezTo>
                <a:cubicBezTo>
                  <a:pt x="7983" y="117"/>
                  <a:pt x="8866" y="1753"/>
                  <a:pt x="9668" y="1753"/>
                </a:cubicBezTo>
                <a:cubicBezTo>
                  <a:pt x="9732" y="1753"/>
                  <a:pt x="9795" y="1743"/>
                  <a:pt x="9859" y="1720"/>
                </a:cubicBezTo>
                <a:cubicBezTo>
                  <a:pt x="10393" y="1528"/>
                  <a:pt x="10212" y="662"/>
                  <a:pt x="10179" y="0"/>
                </a:cubicBezTo>
                <a:close/>
              </a:path>
            </a:pathLst>
          </a:custGeom>
          <a:gradFill>
            <a:gsLst>
              <a:gs pos="0">
                <a:schemeClr val="accent1"/>
              </a:gs>
              <a:gs pos="100000">
                <a:schemeClr val="accent2"/>
              </a:gs>
            </a:gsLst>
            <a:path path="circle">
              <a:fillToRect l="50000" t="50000" r="50000" b="50000"/>
            </a:path>
            <a:tileRect/>
          </a:gradFill>
          <a:ln>
            <a:noFill/>
          </a:ln>
          <a:effectLst>
            <a:outerShdw blurRad="200025"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12"/>
          <p:cNvSpPr/>
          <p:nvPr/>
        </p:nvSpPr>
        <p:spPr>
          <a:xfrm>
            <a:off x="4888126" y="0"/>
            <a:ext cx="4255880" cy="2343529"/>
          </a:xfrm>
          <a:custGeom>
            <a:avLst/>
            <a:gdLst/>
            <a:ahLst/>
            <a:cxnLst/>
            <a:rect l="l" t="t" r="r" b="b"/>
            <a:pathLst>
              <a:path w="13235" h="7288" extrusionOk="0">
                <a:moveTo>
                  <a:pt x="0" y="0"/>
                </a:moveTo>
                <a:cubicBezTo>
                  <a:pt x="744" y="852"/>
                  <a:pt x="2515" y="2586"/>
                  <a:pt x="4780" y="2586"/>
                </a:cubicBezTo>
                <a:cubicBezTo>
                  <a:pt x="4957" y="2586"/>
                  <a:pt x="5137" y="2576"/>
                  <a:pt x="5319" y="2553"/>
                </a:cubicBezTo>
                <a:cubicBezTo>
                  <a:pt x="7444" y="2289"/>
                  <a:pt x="9223" y="1574"/>
                  <a:pt x="10455" y="1574"/>
                </a:cubicBezTo>
                <a:cubicBezTo>
                  <a:pt x="11113" y="1574"/>
                  <a:pt x="11615" y="1778"/>
                  <a:pt x="11931" y="2361"/>
                </a:cubicBezTo>
                <a:cubicBezTo>
                  <a:pt x="12839" y="4038"/>
                  <a:pt x="11343" y="7156"/>
                  <a:pt x="12978" y="7285"/>
                </a:cubicBezTo>
                <a:cubicBezTo>
                  <a:pt x="12993" y="7287"/>
                  <a:pt x="13009" y="7288"/>
                  <a:pt x="13024" y="7288"/>
                </a:cubicBezTo>
                <a:cubicBezTo>
                  <a:pt x="13094" y="7288"/>
                  <a:pt x="13164" y="7268"/>
                  <a:pt x="13234" y="7242"/>
                </a:cubicBezTo>
                <a:lnTo>
                  <a:pt x="13234" y="0"/>
                </a:lnTo>
                <a:close/>
              </a:path>
            </a:pathLst>
          </a:custGeom>
          <a:gradFill>
            <a:gsLst>
              <a:gs pos="0">
                <a:schemeClr val="accent1"/>
              </a:gs>
              <a:gs pos="100000">
                <a:schemeClr val="accent2"/>
              </a:gs>
            </a:gsLst>
            <a:path path="circle">
              <a:fillToRect l="50000" t="50000" r="50000" b="50000"/>
            </a:path>
            <a:tileRect/>
          </a:gradFill>
          <a:ln>
            <a:noFill/>
          </a:ln>
          <a:effectLst>
            <a:outerShdw blurRad="200025"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12"/>
          <p:cNvSpPr/>
          <p:nvPr/>
        </p:nvSpPr>
        <p:spPr>
          <a:xfrm>
            <a:off x="3807376" y="4360684"/>
            <a:ext cx="1608227" cy="778039"/>
          </a:xfrm>
          <a:custGeom>
            <a:avLst/>
            <a:gdLst/>
            <a:ahLst/>
            <a:cxnLst/>
            <a:rect l="l" t="t" r="r" b="b"/>
            <a:pathLst>
              <a:path w="5865" h="2707" extrusionOk="0">
                <a:moveTo>
                  <a:pt x="2605" y="1"/>
                </a:moveTo>
                <a:cubicBezTo>
                  <a:pt x="1421" y="1"/>
                  <a:pt x="755" y="1721"/>
                  <a:pt x="129" y="2568"/>
                </a:cubicBezTo>
                <a:cubicBezTo>
                  <a:pt x="86" y="2611"/>
                  <a:pt x="43" y="2664"/>
                  <a:pt x="1" y="2707"/>
                </a:cubicBezTo>
                <a:lnTo>
                  <a:pt x="5864" y="2707"/>
                </a:lnTo>
                <a:cubicBezTo>
                  <a:pt x="4978" y="1938"/>
                  <a:pt x="4358" y="656"/>
                  <a:pt x="3215" y="143"/>
                </a:cubicBezTo>
                <a:cubicBezTo>
                  <a:pt x="2997" y="45"/>
                  <a:pt x="2795" y="1"/>
                  <a:pt x="2605" y="1"/>
                </a:cubicBezTo>
                <a:close/>
              </a:path>
            </a:pathLst>
          </a:custGeom>
          <a:gradFill>
            <a:gsLst>
              <a:gs pos="0">
                <a:schemeClr val="accent1"/>
              </a:gs>
              <a:gs pos="100000">
                <a:schemeClr val="accent2"/>
              </a:gs>
            </a:gsLst>
            <a:path path="circle">
              <a:fillToRect l="50000" t="50000" r="50000" b="50000"/>
            </a:path>
            <a:tileRect/>
          </a:gradFill>
          <a:ln>
            <a:noFill/>
          </a:ln>
          <a:effectLst>
            <a:outerShdw blurRad="200025"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12"/>
          <p:cNvSpPr/>
          <p:nvPr/>
        </p:nvSpPr>
        <p:spPr>
          <a:xfrm>
            <a:off x="0" y="4248016"/>
            <a:ext cx="3347799" cy="890707"/>
          </a:xfrm>
          <a:custGeom>
            <a:avLst/>
            <a:gdLst/>
            <a:ahLst/>
            <a:cxnLst/>
            <a:rect l="l" t="t" r="r" b="b"/>
            <a:pathLst>
              <a:path w="12209" h="3099" extrusionOk="0">
                <a:moveTo>
                  <a:pt x="6332" y="0"/>
                </a:moveTo>
                <a:cubicBezTo>
                  <a:pt x="4270" y="0"/>
                  <a:pt x="1769" y="858"/>
                  <a:pt x="1" y="1593"/>
                </a:cubicBezTo>
                <a:lnTo>
                  <a:pt x="1" y="3099"/>
                </a:lnTo>
                <a:lnTo>
                  <a:pt x="12208" y="3099"/>
                </a:lnTo>
                <a:cubicBezTo>
                  <a:pt x="11418" y="2714"/>
                  <a:pt x="10371" y="1935"/>
                  <a:pt x="8940" y="760"/>
                </a:cubicBezTo>
                <a:cubicBezTo>
                  <a:pt x="8276" y="213"/>
                  <a:pt x="7359" y="0"/>
                  <a:pt x="6332" y="0"/>
                </a:cubicBezTo>
                <a:close/>
              </a:path>
            </a:pathLst>
          </a:custGeom>
          <a:gradFill>
            <a:gsLst>
              <a:gs pos="0">
                <a:schemeClr val="accent1"/>
              </a:gs>
              <a:gs pos="100000">
                <a:schemeClr val="accent2"/>
              </a:gs>
            </a:gsLst>
            <a:path path="circle">
              <a:fillToRect l="50000" t="50000" r="50000" b="50000"/>
            </a:path>
            <a:tileRect/>
          </a:gradFill>
          <a:ln>
            <a:noFill/>
          </a:ln>
          <a:effectLst>
            <a:outerShdw blurRad="200025"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12"/>
          <p:cNvSpPr/>
          <p:nvPr/>
        </p:nvSpPr>
        <p:spPr>
          <a:xfrm>
            <a:off x="5697850" y="3760275"/>
            <a:ext cx="3446155" cy="1378454"/>
          </a:xfrm>
          <a:custGeom>
            <a:avLst/>
            <a:gdLst/>
            <a:ahLst/>
            <a:cxnLst/>
            <a:rect l="l" t="t" r="r" b="b"/>
            <a:pathLst>
              <a:path w="11622" h="4796" extrusionOk="0">
                <a:moveTo>
                  <a:pt x="3676" y="0"/>
                </a:moveTo>
                <a:cubicBezTo>
                  <a:pt x="923" y="0"/>
                  <a:pt x="695" y="3396"/>
                  <a:pt x="0" y="4796"/>
                </a:cubicBezTo>
                <a:lnTo>
                  <a:pt x="11621" y="4796"/>
                </a:lnTo>
                <a:lnTo>
                  <a:pt x="11621" y="2382"/>
                </a:lnTo>
                <a:cubicBezTo>
                  <a:pt x="9944" y="1677"/>
                  <a:pt x="7712" y="940"/>
                  <a:pt x="4796" y="160"/>
                </a:cubicBezTo>
                <a:cubicBezTo>
                  <a:pt x="4382" y="50"/>
                  <a:pt x="4010" y="0"/>
                  <a:pt x="3676" y="0"/>
                </a:cubicBezTo>
                <a:close/>
              </a:path>
            </a:pathLst>
          </a:custGeom>
          <a:gradFill>
            <a:gsLst>
              <a:gs pos="0">
                <a:schemeClr val="accent1"/>
              </a:gs>
              <a:gs pos="100000">
                <a:schemeClr val="accent2"/>
              </a:gs>
            </a:gsLst>
            <a:path path="circle">
              <a:fillToRect l="50000" t="50000" r="50000" b="50000"/>
            </a:path>
            <a:tileRect/>
          </a:gradFill>
          <a:ln>
            <a:noFill/>
          </a:ln>
          <a:effectLst>
            <a:outerShdw blurRad="200025"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12"/>
          <p:cNvSpPr/>
          <p:nvPr/>
        </p:nvSpPr>
        <p:spPr>
          <a:xfrm>
            <a:off x="0" y="0"/>
            <a:ext cx="1917920" cy="1664674"/>
          </a:xfrm>
          <a:custGeom>
            <a:avLst/>
            <a:gdLst/>
            <a:ahLst/>
            <a:cxnLst/>
            <a:rect l="l" t="t" r="r" b="b"/>
            <a:pathLst>
              <a:path w="6816" h="5916" extrusionOk="0">
                <a:moveTo>
                  <a:pt x="1" y="0"/>
                </a:moveTo>
                <a:lnTo>
                  <a:pt x="1" y="5597"/>
                </a:lnTo>
                <a:cubicBezTo>
                  <a:pt x="220" y="5784"/>
                  <a:pt x="427" y="5916"/>
                  <a:pt x="641" y="5916"/>
                </a:cubicBezTo>
                <a:cubicBezTo>
                  <a:pt x="708" y="5916"/>
                  <a:pt x="775" y="5903"/>
                  <a:pt x="844" y="5875"/>
                </a:cubicBezTo>
                <a:cubicBezTo>
                  <a:pt x="1816" y="5469"/>
                  <a:pt x="407" y="3109"/>
                  <a:pt x="1207" y="2361"/>
                </a:cubicBezTo>
                <a:cubicBezTo>
                  <a:pt x="1391" y="2190"/>
                  <a:pt x="1600" y="2125"/>
                  <a:pt x="1829" y="2125"/>
                </a:cubicBezTo>
                <a:cubicBezTo>
                  <a:pt x="2536" y="2125"/>
                  <a:pt x="3436" y="2738"/>
                  <a:pt x="4414" y="2738"/>
                </a:cubicBezTo>
                <a:cubicBezTo>
                  <a:pt x="4942" y="2738"/>
                  <a:pt x="5492" y="2559"/>
                  <a:pt x="6046" y="2008"/>
                </a:cubicBezTo>
                <a:cubicBezTo>
                  <a:pt x="6633" y="1421"/>
                  <a:pt x="6815" y="705"/>
                  <a:pt x="6772" y="0"/>
                </a:cubicBezTo>
                <a:close/>
              </a:path>
            </a:pathLst>
          </a:custGeom>
          <a:gradFill>
            <a:gsLst>
              <a:gs pos="0">
                <a:schemeClr val="accent1"/>
              </a:gs>
              <a:gs pos="100000">
                <a:schemeClr val="accent2"/>
              </a:gs>
            </a:gsLst>
            <a:path path="circle">
              <a:fillToRect l="50000" t="50000" r="50000" b="50000"/>
            </a:path>
            <a:tileRect/>
          </a:gradFill>
          <a:ln>
            <a:noFill/>
          </a:ln>
          <a:effectLst>
            <a:outerShdw blurRad="200025"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extLst>
    <p:ext uri="{DCECCB84-F9BA-43D5-87BE-67443E8EF086}">
      <p15:sldGuideLst xmlns:p15="http://schemas.microsoft.com/office/powerpoint/2012/main">
        <p15:guide id="1" orient="horz" pos="1727">
          <p15:clr>
            <a:srgbClr val="FA7B17"/>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SUBTITLE">
  <p:cSld name="4_Título y objetos">
    <p:bg>
      <p:bgPr>
        <a:gradFill>
          <a:gsLst>
            <a:gs pos="0">
              <a:schemeClr val="accent1"/>
            </a:gs>
            <a:gs pos="100000">
              <a:schemeClr val="accent2"/>
            </a:gs>
          </a:gsLst>
          <a:path path="circle">
            <a:fillToRect l="50000" t="50000" r="50000" b="50000"/>
          </a:path>
          <a:tileRect/>
        </a:gradFill>
        <a:effectLst/>
      </p:bgPr>
    </p:bg>
    <p:spTree>
      <p:nvGrpSpPr>
        <p:cNvPr id="1" name="Shape 138"/>
        <p:cNvGrpSpPr/>
        <p:nvPr/>
      </p:nvGrpSpPr>
      <p:grpSpPr>
        <a:xfrm>
          <a:off x="0" y="0"/>
          <a:ext cx="0" cy="0"/>
          <a:chOff x="0" y="0"/>
          <a:chExt cx="0" cy="0"/>
        </a:xfrm>
      </p:grpSpPr>
      <p:sp>
        <p:nvSpPr>
          <p:cNvPr id="139" name="Google Shape;139;p13"/>
          <p:cNvSpPr/>
          <p:nvPr/>
        </p:nvSpPr>
        <p:spPr>
          <a:xfrm>
            <a:off x="263219" y="1498888"/>
            <a:ext cx="8213700" cy="2192400"/>
          </a:xfrm>
          <a:prstGeom prst="rect">
            <a:avLst/>
          </a:prstGeom>
          <a:noFill/>
          <a:ln w="28575" cap="flat" cmpd="sng">
            <a:solidFill>
              <a:srgbClr val="FFFFFF"/>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140" name="Google Shape;140;p13"/>
          <p:cNvSpPr txBox="1"/>
          <p:nvPr/>
        </p:nvSpPr>
        <p:spPr>
          <a:xfrm>
            <a:off x="6772942" y="4673209"/>
            <a:ext cx="2057400" cy="273900"/>
          </a:xfrm>
          <a:prstGeom prst="rect">
            <a:avLst/>
          </a:prstGeom>
          <a:gradFill>
            <a:gsLst>
              <a:gs pos="0">
                <a:schemeClr val="accent1"/>
              </a:gs>
              <a:gs pos="100000">
                <a:schemeClr val="accent2"/>
              </a:gs>
            </a:gsLst>
            <a:path path="circle">
              <a:fillToRect l="50000" t="50000" r="50000" b="50000"/>
            </a:path>
            <a:tileRect/>
          </a:gradFill>
          <a:ln>
            <a:noFill/>
          </a:ln>
        </p:spPr>
        <p:txBody>
          <a:bodyPr spcFirstLastPara="1" wrap="square" lIns="68575" tIns="34275" rIns="68575" bIns="34275" anchor="ctr" anchorCtr="0">
            <a:noAutofit/>
          </a:bodyPr>
          <a:lstStyle/>
          <a:p>
            <a:pPr marL="0" marR="0" lvl="0" indent="0" algn="r" rtl="0">
              <a:spcBef>
                <a:spcPts val="0"/>
              </a:spcBef>
              <a:spcAft>
                <a:spcPts val="0"/>
              </a:spcAft>
              <a:buNone/>
            </a:pPr>
            <a:fld id="{00000000-1234-1234-1234-123412341234}" type="slidenum">
              <a:rPr lang="es-ES" sz="800" b="0" i="0" u="none" strike="noStrike" cap="none">
                <a:solidFill>
                  <a:srgbClr val="FFFFFF"/>
                </a:solidFill>
                <a:latin typeface="Nunito Sans SemiBold"/>
                <a:ea typeface="Nunito Sans SemiBold"/>
                <a:cs typeface="Nunito Sans SemiBold"/>
                <a:sym typeface="Nunito Sans SemiBold"/>
              </a:rPr>
              <a:t>‹Nº›</a:t>
            </a:fld>
            <a:endParaRPr sz="800" b="0" i="0" u="none" strike="noStrike" cap="none">
              <a:solidFill>
                <a:srgbClr val="FFFFFF"/>
              </a:solidFill>
              <a:latin typeface="Nunito Sans SemiBold"/>
              <a:ea typeface="Nunito Sans SemiBold"/>
              <a:cs typeface="Nunito Sans SemiBold"/>
              <a:sym typeface="Nunito Sans SemiBold"/>
            </a:endParaRPr>
          </a:p>
        </p:txBody>
      </p:sp>
      <p:sp>
        <p:nvSpPr>
          <p:cNvPr id="141" name="Google Shape;141;p13"/>
          <p:cNvSpPr txBox="1">
            <a:spLocks noGrp="1"/>
          </p:cNvSpPr>
          <p:nvPr>
            <p:ph type="ctrTitle"/>
          </p:nvPr>
        </p:nvSpPr>
        <p:spPr>
          <a:xfrm flipH="1">
            <a:off x="2267119" y="1953315"/>
            <a:ext cx="1979700" cy="1241400"/>
          </a:xfrm>
          <a:prstGeom prst="rect">
            <a:avLst/>
          </a:prstGeom>
          <a:noFill/>
          <a:ln>
            <a:noFill/>
          </a:ln>
        </p:spPr>
        <p:txBody>
          <a:bodyPr spcFirstLastPara="1" wrap="square" lIns="68575" tIns="34275" rIns="68575" bIns="34275" anchor="ctr" anchorCtr="0">
            <a:noAutofit/>
          </a:bodyPr>
          <a:lstStyle>
            <a:lvl1pPr lvl="0" algn="r">
              <a:lnSpc>
                <a:spcPct val="90000"/>
              </a:lnSpc>
              <a:spcBef>
                <a:spcPts val="0"/>
              </a:spcBef>
              <a:spcAft>
                <a:spcPts val="0"/>
              </a:spcAft>
              <a:buClr>
                <a:srgbClr val="FFFFFF"/>
              </a:buClr>
              <a:buSzPts val="2100"/>
              <a:buNone/>
              <a:defRPr sz="2100" b="0">
                <a:solidFill>
                  <a:srgbClr val="FFFFFF"/>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42" name="Google Shape;142;p13"/>
          <p:cNvSpPr txBox="1">
            <a:spLocks noGrp="1"/>
          </p:cNvSpPr>
          <p:nvPr>
            <p:ph type="subTitle" idx="1"/>
          </p:nvPr>
        </p:nvSpPr>
        <p:spPr>
          <a:xfrm flipH="1">
            <a:off x="4493231" y="2384065"/>
            <a:ext cx="2383500" cy="380400"/>
          </a:xfrm>
          <a:prstGeom prst="rect">
            <a:avLst/>
          </a:prstGeom>
          <a:noFill/>
          <a:ln>
            <a:noFill/>
          </a:ln>
        </p:spPr>
        <p:txBody>
          <a:bodyPr spcFirstLastPara="1" wrap="square" lIns="68575" tIns="34275" rIns="68575" bIns="34275" anchor="ctr" anchorCtr="0">
            <a:noAutofit/>
          </a:bodyPr>
          <a:lstStyle>
            <a:lvl1pPr lvl="0" algn="l">
              <a:lnSpc>
                <a:spcPct val="90000"/>
              </a:lnSpc>
              <a:spcBef>
                <a:spcPts val="800"/>
              </a:spcBef>
              <a:spcAft>
                <a:spcPts val="0"/>
              </a:spcAft>
              <a:buClr>
                <a:srgbClr val="FFFFFF"/>
              </a:buClr>
              <a:buSzPts val="1200"/>
              <a:buNone/>
              <a:defRPr sz="1200">
                <a:solidFill>
                  <a:srgbClr val="FFFFFF"/>
                </a:solidFill>
              </a:defRPr>
            </a:lvl1pPr>
            <a:lvl2pPr lvl="1" algn="ctr">
              <a:lnSpc>
                <a:spcPct val="90000"/>
              </a:lnSpc>
              <a:spcBef>
                <a:spcPts val="400"/>
              </a:spcBef>
              <a:spcAft>
                <a:spcPts val="0"/>
              </a:spcAft>
              <a:buClr>
                <a:srgbClr val="FFFFFF"/>
              </a:buClr>
              <a:buSzPts val="1500"/>
              <a:buNone/>
              <a:defRPr sz="1500">
                <a:solidFill>
                  <a:srgbClr val="FFFFFF"/>
                </a:solidFill>
              </a:defRPr>
            </a:lvl2pPr>
            <a:lvl3pPr lvl="2" algn="ctr">
              <a:lnSpc>
                <a:spcPct val="90000"/>
              </a:lnSpc>
              <a:spcBef>
                <a:spcPts val="400"/>
              </a:spcBef>
              <a:spcAft>
                <a:spcPts val="0"/>
              </a:spcAft>
              <a:buClr>
                <a:srgbClr val="FFFFFF"/>
              </a:buClr>
              <a:buSzPts val="1400"/>
              <a:buNone/>
              <a:defRPr sz="1400">
                <a:solidFill>
                  <a:srgbClr val="FFFFFF"/>
                </a:solidFill>
              </a:defRPr>
            </a:lvl3pPr>
            <a:lvl4pPr lvl="3" algn="ctr">
              <a:lnSpc>
                <a:spcPct val="90000"/>
              </a:lnSpc>
              <a:spcBef>
                <a:spcPts val="400"/>
              </a:spcBef>
              <a:spcAft>
                <a:spcPts val="0"/>
              </a:spcAft>
              <a:buClr>
                <a:srgbClr val="FFFFFF"/>
              </a:buClr>
              <a:buSzPts val="1200"/>
              <a:buNone/>
              <a:defRPr sz="1200">
                <a:solidFill>
                  <a:srgbClr val="FFFFFF"/>
                </a:solidFill>
              </a:defRPr>
            </a:lvl4pPr>
            <a:lvl5pPr lvl="4" algn="ctr">
              <a:lnSpc>
                <a:spcPct val="90000"/>
              </a:lnSpc>
              <a:spcBef>
                <a:spcPts val="400"/>
              </a:spcBef>
              <a:spcAft>
                <a:spcPts val="0"/>
              </a:spcAft>
              <a:buClr>
                <a:srgbClr val="FFFFFF"/>
              </a:buClr>
              <a:buSzPts val="1200"/>
              <a:buNone/>
              <a:defRPr sz="1200">
                <a:solidFill>
                  <a:srgbClr val="FFFFFF"/>
                </a:solidFill>
              </a:defRPr>
            </a:lvl5pPr>
            <a:lvl6pPr lvl="5" algn="ctr">
              <a:lnSpc>
                <a:spcPct val="90000"/>
              </a:lnSpc>
              <a:spcBef>
                <a:spcPts val="400"/>
              </a:spcBef>
              <a:spcAft>
                <a:spcPts val="0"/>
              </a:spcAft>
              <a:buClr>
                <a:srgbClr val="FFFFFF"/>
              </a:buClr>
              <a:buSzPts val="1200"/>
              <a:buNone/>
              <a:defRPr sz="1200">
                <a:solidFill>
                  <a:srgbClr val="FFFFFF"/>
                </a:solidFill>
              </a:defRPr>
            </a:lvl6pPr>
            <a:lvl7pPr lvl="6" algn="ctr">
              <a:lnSpc>
                <a:spcPct val="90000"/>
              </a:lnSpc>
              <a:spcBef>
                <a:spcPts val="400"/>
              </a:spcBef>
              <a:spcAft>
                <a:spcPts val="0"/>
              </a:spcAft>
              <a:buClr>
                <a:srgbClr val="FFFFFF"/>
              </a:buClr>
              <a:buSzPts val="1200"/>
              <a:buNone/>
              <a:defRPr sz="1200">
                <a:solidFill>
                  <a:srgbClr val="FFFFFF"/>
                </a:solidFill>
              </a:defRPr>
            </a:lvl7pPr>
            <a:lvl8pPr lvl="7" algn="ctr">
              <a:lnSpc>
                <a:spcPct val="90000"/>
              </a:lnSpc>
              <a:spcBef>
                <a:spcPts val="400"/>
              </a:spcBef>
              <a:spcAft>
                <a:spcPts val="0"/>
              </a:spcAft>
              <a:buClr>
                <a:srgbClr val="FFFFFF"/>
              </a:buClr>
              <a:buSzPts val="1200"/>
              <a:buNone/>
              <a:defRPr sz="1200">
                <a:solidFill>
                  <a:srgbClr val="FFFFFF"/>
                </a:solidFill>
              </a:defRPr>
            </a:lvl8pPr>
            <a:lvl9pPr lvl="8" algn="ctr">
              <a:lnSpc>
                <a:spcPct val="90000"/>
              </a:lnSpc>
              <a:spcBef>
                <a:spcPts val="400"/>
              </a:spcBef>
              <a:spcAft>
                <a:spcPts val="0"/>
              </a:spcAft>
              <a:buClr>
                <a:srgbClr val="FFFFFF"/>
              </a:buClr>
              <a:buSzPts val="1200"/>
              <a:buNone/>
              <a:defRPr sz="1200">
                <a:solidFill>
                  <a:srgbClr val="FFFFFF"/>
                </a:solidFill>
              </a:defRPr>
            </a:lvl9pPr>
          </a:lstStyle>
          <a:p>
            <a:endParaRPr/>
          </a:p>
        </p:txBody>
      </p:sp>
      <p:cxnSp>
        <p:nvCxnSpPr>
          <p:cNvPr id="143" name="Google Shape;143;p13"/>
          <p:cNvCxnSpPr/>
          <p:nvPr/>
        </p:nvCxnSpPr>
        <p:spPr>
          <a:xfrm>
            <a:off x="4370063" y="2151234"/>
            <a:ext cx="0" cy="887700"/>
          </a:xfrm>
          <a:prstGeom prst="straightConnector1">
            <a:avLst/>
          </a:prstGeom>
          <a:noFill/>
          <a:ln w="28575" cap="flat" cmpd="sng">
            <a:solidFill>
              <a:srgbClr val="FFFFFF"/>
            </a:solidFill>
            <a:prstDash val="solid"/>
            <a:round/>
            <a:headEnd type="none" w="med" len="med"/>
            <a:tailEnd type="none" w="med" len="med"/>
          </a:ln>
        </p:spPr>
      </p:cxnSp>
      <p:sp>
        <p:nvSpPr>
          <p:cNvPr id="144" name="Google Shape;144;p13"/>
          <p:cNvSpPr/>
          <p:nvPr/>
        </p:nvSpPr>
        <p:spPr>
          <a:xfrm rot="10800000">
            <a:off x="2410401" y="2397"/>
            <a:ext cx="6733599" cy="2148840"/>
          </a:xfrm>
          <a:custGeom>
            <a:avLst/>
            <a:gdLst/>
            <a:ahLst/>
            <a:cxnLst/>
            <a:rect l="l" t="t" r="r" b="b"/>
            <a:pathLst>
              <a:path w="23488" h="7151" extrusionOk="0">
                <a:moveTo>
                  <a:pt x="4309" y="0"/>
                </a:moveTo>
                <a:cubicBezTo>
                  <a:pt x="3860" y="0"/>
                  <a:pt x="3401" y="111"/>
                  <a:pt x="2937" y="369"/>
                </a:cubicBezTo>
                <a:cubicBezTo>
                  <a:pt x="716" y="1608"/>
                  <a:pt x="331" y="2249"/>
                  <a:pt x="1" y="2270"/>
                </a:cubicBezTo>
                <a:lnTo>
                  <a:pt x="1" y="7151"/>
                </a:lnTo>
                <a:lnTo>
                  <a:pt x="23487" y="7151"/>
                </a:lnTo>
                <a:lnTo>
                  <a:pt x="22986" y="6040"/>
                </a:lnTo>
                <a:cubicBezTo>
                  <a:pt x="22986" y="6040"/>
                  <a:pt x="22583" y="6740"/>
                  <a:pt x="21847" y="6740"/>
                </a:cubicBezTo>
                <a:cubicBezTo>
                  <a:pt x="21511" y="6740"/>
                  <a:pt x="21105" y="6594"/>
                  <a:pt x="20636" y="6168"/>
                </a:cubicBezTo>
                <a:cubicBezTo>
                  <a:pt x="19503" y="5133"/>
                  <a:pt x="17832" y="2884"/>
                  <a:pt x="15899" y="2884"/>
                </a:cubicBezTo>
                <a:cubicBezTo>
                  <a:pt x="15280" y="2884"/>
                  <a:pt x="14635" y="3115"/>
                  <a:pt x="13971" y="3690"/>
                </a:cubicBezTo>
                <a:cubicBezTo>
                  <a:pt x="12757" y="4748"/>
                  <a:pt x="11936" y="5109"/>
                  <a:pt x="11324" y="5109"/>
                </a:cubicBezTo>
                <a:cubicBezTo>
                  <a:pt x="10559" y="5109"/>
                  <a:pt x="10120" y="4544"/>
                  <a:pt x="9645" y="4075"/>
                </a:cubicBezTo>
                <a:cubicBezTo>
                  <a:pt x="8931" y="3361"/>
                  <a:pt x="6779" y="0"/>
                  <a:pt x="4309" y="0"/>
                </a:cubicBezTo>
                <a:close/>
              </a:path>
            </a:pathLst>
          </a:custGeom>
          <a:gradFill>
            <a:gsLst>
              <a:gs pos="0">
                <a:schemeClr val="accent1"/>
              </a:gs>
              <a:gs pos="100000">
                <a:schemeClr val="accent2"/>
              </a:gs>
            </a:gsLst>
            <a:path path="circle">
              <a:fillToRect l="50000" t="50000" r="50000" b="50000"/>
            </a:path>
            <a:tileRect/>
          </a:gradFill>
          <a:ln>
            <a:noFill/>
          </a:ln>
          <a:effectLst>
            <a:outerShdw blurRad="200025"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13"/>
          <p:cNvSpPr/>
          <p:nvPr/>
        </p:nvSpPr>
        <p:spPr>
          <a:xfrm rot="10800000">
            <a:off x="5292458" y="3633192"/>
            <a:ext cx="3851542" cy="1507921"/>
          </a:xfrm>
          <a:custGeom>
            <a:avLst/>
            <a:gdLst/>
            <a:ahLst/>
            <a:cxnLst/>
            <a:rect l="l" t="t" r="r" b="b"/>
            <a:pathLst>
              <a:path w="10393" h="4069" extrusionOk="0">
                <a:moveTo>
                  <a:pt x="1" y="0"/>
                </a:moveTo>
                <a:lnTo>
                  <a:pt x="1" y="2147"/>
                </a:lnTo>
                <a:cubicBezTo>
                  <a:pt x="1283" y="2770"/>
                  <a:pt x="4105" y="4069"/>
                  <a:pt x="5549" y="4069"/>
                </a:cubicBezTo>
                <a:cubicBezTo>
                  <a:pt x="5789" y="4069"/>
                  <a:pt x="5991" y="4033"/>
                  <a:pt x="6142" y="3952"/>
                </a:cubicBezTo>
                <a:cubicBezTo>
                  <a:pt x="7488" y="3226"/>
                  <a:pt x="5693" y="182"/>
                  <a:pt x="6868" y="118"/>
                </a:cubicBezTo>
                <a:cubicBezTo>
                  <a:pt x="6884" y="117"/>
                  <a:pt x="6900" y="117"/>
                  <a:pt x="6916" y="117"/>
                </a:cubicBezTo>
                <a:cubicBezTo>
                  <a:pt x="7983" y="117"/>
                  <a:pt x="8866" y="1753"/>
                  <a:pt x="9668" y="1753"/>
                </a:cubicBezTo>
                <a:cubicBezTo>
                  <a:pt x="9732" y="1753"/>
                  <a:pt x="9795" y="1743"/>
                  <a:pt x="9859" y="1720"/>
                </a:cubicBezTo>
                <a:cubicBezTo>
                  <a:pt x="10393" y="1528"/>
                  <a:pt x="10212" y="662"/>
                  <a:pt x="10179" y="0"/>
                </a:cubicBezTo>
                <a:close/>
              </a:path>
            </a:pathLst>
          </a:custGeom>
          <a:gradFill>
            <a:gsLst>
              <a:gs pos="0">
                <a:schemeClr val="accent1"/>
              </a:gs>
              <a:gs pos="100000">
                <a:schemeClr val="accent2"/>
              </a:gs>
            </a:gsLst>
            <a:path path="circle">
              <a:fillToRect l="50000" t="50000" r="50000" b="50000"/>
            </a:path>
            <a:tileRect/>
          </a:gradFill>
          <a:ln>
            <a:noFill/>
          </a:ln>
          <a:effectLst>
            <a:outerShdw blurRad="200025"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13"/>
          <p:cNvSpPr/>
          <p:nvPr/>
        </p:nvSpPr>
        <p:spPr>
          <a:xfrm rot="10800000">
            <a:off x="-1" y="2302581"/>
            <a:ext cx="5154801" cy="2838530"/>
          </a:xfrm>
          <a:custGeom>
            <a:avLst/>
            <a:gdLst/>
            <a:ahLst/>
            <a:cxnLst/>
            <a:rect l="l" t="t" r="r" b="b"/>
            <a:pathLst>
              <a:path w="13235" h="7288" extrusionOk="0">
                <a:moveTo>
                  <a:pt x="0" y="0"/>
                </a:moveTo>
                <a:cubicBezTo>
                  <a:pt x="744" y="852"/>
                  <a:pt x="2515" y="2586"/>
                  <a:pt x="4780" y="2586"/>
                </a:cubicBezTo>
                <a:cubicBezTo>
                  <a:pt x="4957" y="2586"/>
                  <a:pt x="5137" y="2576"/>
                  <a:pt x="5319" y="2553"/>
                </a:cubicBezTo>
                <a:cubicBezTo>
                  <a:pt x="7444" y="2289"/>
                  <a:pt x="9223" y="1574"/>
                  <a:pt x="10455" y="1574"/>
                </a:cubicBezTo>
                <a:cubicBezTo>
                  <a:pt x="11113" y="1574"/>
                  <a:pt x="11615" y="1778"/>
                  <a:pt x="11931" y="2361"/>
                </a:cubicBezTo>
                <a:cubicBezTo>
                  <a:pt x="12839" y="4038"/>
                  <a:pt x="11343" y="7156"/>
                  <a:pt x="12978" y="7285"/>
                </a:cubicBezTo>
                <a:cubicBezTo>
                  <a:pt x="12993" y="7287"/>
                  <a:pt x="13009" y="7288"/>
                  <a:pt x="13024" y="7288"/>
                </a:cubicBezTo>
                <a:cubicBezTo>
                  <a:pt x="13094" y="7288"/>
                  <a:pt x="13164" y="7268"/>
                  <a:pt x="13234" y="7242"/>
                </a:cubicBezTo>
                <a:lnTo>
                  <a:pt x="13234" y="0"/>
                </a:lnTo>
                <a:close/>
              </a:path>
            </a:pathLst>
          </a:custGeom>
          <a:gradFill>
            <a:gsLst>
              <a:gs pos="0">
                <a:schemeClr val="accent1"/>
              </a:gs>
              <a:gs pos="100000">
                <a:schemeClr val="accent2"/>
              </a:gs>
            </a:gsLst>
            <a:path path="circle">
              <a:fillToRect l="50000" t="50000" r="50000" b="50000"/>
            </a:path>
            <a:tileRect/>
          </a:gradFill>
          <a:ln>
            <a:noFill/>
          </a:ln>
          <a:effectLst>
            <a:outerShdw blurRad="200025"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13"/>
          <p:cNvSpPr/>
          <p:nvPr/>
        </p:nvSpPr>
        <p:spPr>
          <a:xfrm rot="10800000">
            <a:off x="3728402" y="2394"/>
            <a:ext cx="1608227" cy="778039"/>
          </a:xfrm>
          <a:custGeom>
            <a:avLst/>
            <a:gdLst/>
            <a:ahLst/>
            <a:cxnLst/>
            <a:rect l="l" t="t" r="r" b="b"/>
            <a:pathLst>
              <a:path w="5865" h="2707" extrusionOk="0">
                <a:moveTo>
                  <a:pt x="2605" y="1"/>
                </a:moveTo>
                <a:cubicBezTo>
                  <a:pt x="1421" y="1"/>
                  <a:pt x="755" y="1721"/>
                  <a:pt x="129" y="2568"/>
                </a:cubicBezTo>
                <a:cubicBezTo>
                  <a:pt x="86" y="2611"/>
                  <a:pt x="43" y="2664"/>
                  <a:pt x="1" y="2707"/>
                </a:cubicBezTo>
                <a:lnTo>
                  <a:pt x="5864" y="2707"/>
                </a:lnTo>
                <a:cubicBezTo>
                  <a:pt x="4978" y="1938"/>
                  <a:pt x="4358" y="656"/>
                  <a:pt x="3215" y="143"/>
                </a:cubicBezTo>
                <a:cubicBezTo>
                  <a:pt x="2997" y="45"/>
                  <a:pt x="2795" y="1"/>
                  <a:pt x="2605" y="1"/>
                </a:cubicBezTo>
                <a:close/>
              </a:path>
            </a:pathLst>
          </a:custGeom>
          <a:gradFill>
            <a:gsLst>
              <a:gs pos="0">
                <a:schemeClr val="accent1"/>
              </a:gs>
              <a:gs pos="100000">
                <a:schemeClr val="accent2"/>
              </a:gs>
            </a:gsLst>
            <a:path path="circle">
              <a:fillToRect l="50000" t="50000" r="50000" b="50000"/>
            </a:path>
            <a:tileRect/>
          </a:gradFill>
          <a:ln>
            <a:noFill/>
          </a:ln>
          <a:effectLst>
            <a:outerShdw blurRad="200025"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13"/>
          <p:cNvSpPr/>
          <p:nvPr/>
        </p:nvSpPr>
        <p:spPr>
          <a:xfrm rot="10800000">
            <a:off x="5359881" y="2388"/>
            <a:ext cx="3784119" cy="1006803"/>
          </a:xfrm>
          <a:custGeom>
            <a:avLst/>
            <a:gdLst/>
            <a:ahLst/>
            <a:cxnLst/>
            <a:rect l="l" t="t" r="r" b="b"/>
            <a:pathLst>
              <a:path w="12209" h="3099" extrusionOk="0">
                <a:moveTo>
                  <a:pt x="6332" y="0"/>
                </a:moveTo>
                <a:cubicBezTo>
                  <a:pt x="4270" y="0"/>
                  <a:pt x="1769" y="858"/>
                  <a:pt x="1" y="1593"/>
                </a:cubicBezTo>
                <a:lnTo>
                  <a:pt x="1" y="3099"/>
                </a:lnTo>
                <a:lnTo>
                  <a:pt x="12208" y="3099"/>
                </a:lnTo>
                <a:cubicBezTo>
                  <a:pt x="11418" y="2714"/>
                  <a:pt x="10371" y="1935"/>
                  <a:pt x="8940" y="760"/>
                </a:cubicBezTo>
                <a:cubicBezTo>
                  <a:pt x="8276" y="213"/>
                  <a:pt x="7359" y="0"/>
                  <a:pt x="6332" y="0"/>
                </a:cubicBezTo>
                <a:close/>
              </a:path>
            </a:pathLst>
          </a:custGeom>
          <a:gradFill>
            <a:gsLst>
              <a:gs pos="0">
                <a:schemeClr val="accent1"/>
              </a:gs>
              <a:gs pos="100000">
                <a:schemeClr val="accent2"/>
              </a:gs>
            </a:gsLst>
            <a:path path="circle">
              <a:fillToRect l="50000" t="50000" r="50000" b="50000"/>
            </a:path>
            <a:tileRect/>
          </a:gradFill>
          <a:ln>
            <a:noFill/>
          </a:ln>
          <a:effectLst>
            <a:outerShdw blurRad="200025"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13"/>
          <p:cNvSpPr/>
          <p:nvPr/>
        </p:nvSpPr>
        <p:spPr>
          <a:xfrm rot="10800000">
            <a:off x="-3" y="2392"/>
            <a:ext cx="3918328" cy="1567321"/>
          </a:xfrm>
          <a:custGeom>
            <a:avLst/>
            <a:gdLst/>
            <a:ahLst/>
            <a:cxnLst/>
            <a:rect l="l" t="t" r="r" b="b"/>
            <a:pathLst>
              <a:path w="11622" h="4796" extrusionOk="0">
                <a:moveTo>
                  <a:pt x="3676" y="0"/>
                </a:moveTo>
                <a:cubicBezTo>
                  <a:pt x="923" y="0"/>
                  <a:pt x="695" y="3396"/>
                  <a:pt x="0" y="4796"/>
                </a:cubicBezTo>
                <a:lnTo>
                  <a:pt x="11621" y="4796"/>
                </a:lnTo>
                <a:lnTo>
                  <a:pt x="11621" y="2382"/>
                </a:lnTo>
                <a:cubicBezTo>
                  <a:pt x="9944" y="1677"/>
                  <a:pt x="7712" y="940"/>
                  <a:pt x="4796" y="160"/>
                </a:cubicBezTo>
                <a:cubicBezTo>
                  <a:pt x="4382" y="50"/>
                  <a:pt x="4010" y="0"/>
                  <a:pt x="3676" y="0"/>
                </a:cubicBezTo>
                <a:close/>
              </a:path>
            </a:pathLst>
          </a:custGeom>
          <a:gradFill>
            <a:gsLst>
              <a:gs pos="0">
                <a:schemeClr val="accent1"/>
              </a:gs>
              <a:gs pos="100000">
                <a:schemeClr val="accent2"/>
              </a:gs>
            </a:gsLst>
            <a:path path="circle">
              <a:fillToRect l="50000" t="50000" r="50000" b="50000"/>
            </a:path>
            <a:tileRect/>
          </a:gradFill>
          <a:ln>
            <a:noFill/>
          </a:ln>
          <a:effectLst>
            <a:outerShdw blurRad="200025"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13"/>
          <p:cNvSpPr/>
          <p:nvPr/>
        </p:nvSpPr>
        <p:spPr>
          <a:xfrm rot="10800000">
            <a:off x="6618059" y="2948717"/>
            <a:ext cx="2525941" cy="2192396"/>
          </a:xfrm>
          <a:custGeom>
            <a:avLst/>
            <a:gdLst/>
            <a:ahLst/>
            <a:cxnLst/>
            <a:rect l="l" t="t" r="r" b="b"/>
            <a:pathLst>
              <a:path w="6816" h="5916" extrusionOk="0">
                <a:moveTo>
                  <a:pt x="1" y="0"/>
                </a:moveTo>
                <a:lnTo>
                  <a:pt x="1" y="5597"/>
                </a:lnTo>
                <a:cubicBezTo>
                  <a:pt x="220" y="5784"/>
                  <a:pt x="427" y="5916"/>
                  <a:pt x="641" y="5916"/>
                </a:cubicBezTo>
                <a:cubicBezTo>
                  <a:pt x="708" y="5916"/>
                  <a:pt x="775" y="5903"/>
                  <a:pt x="844" y="5875"/>
                </a:cubicBezTo>
                <a:cubicBezTo>
                  <a:pt x="1816" y="5469"/>
                  <a:pt x="407" y="3109"/>
                  <a:pt x="1207" y="2361"/>
                </a:cubicBezTo>
                <a:cubicBezTo>
                  <a:pt x="1391" y="2190"/>
                  <a:pt x="1600" y="2125"/>
                  <a:pt x="1829" y="2125"/>
                </a:cubicBezTo>
                <a:cubicBezTo>
                  <a:pt x="2536" y="2125"/>
                  <a:pt x="3436" y="2738"/>
                  <a:pt x="4414" y="2738"/>
                </a:cubicBezTo>
                <a:cubicBezTo>
                  <a:pt x="4942" y="2738"/>
                  <a:pt x="5492" y="2559"/>
                  <a:pt x="6046" y="2008"/>
                </a:cubicBezTo>
                <a:cubicBezTo>
                  <a:pt x="6633" y="1421"/>
                  <a:pt x="6815" y="705"/>
                  <a:pt x="6772" y="0"/>
                </a:cubicBezTo>
                <a:close/>
              </a:path>
            </a:pathLst>
          </a:custGeom>
          <a:gradFill>
            <a:gsLst>
              <a:gs pos="0">
                <a:schemeClr val="accent1"/>
              </a:gs>
              <a:gs pos="100000">
                <a:schemeClr val="accent2"/>
              </a:gs>
            </a:gsLst>
            <a:path path="circle">
              <a:fillToRect l="50000" t="50000" r="50000" b="50000"/>
            </a:path>
            <a:tileRect/>
          </a:gradFill>
          <a:ln>
            <a:noFill/>
          </a:ln>
          <a:effectLst>
            <a:outerShdw blurRad="200025"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IMAGINE + TITLE + SUBTITLE">
  <p:cSld name="2_Diapositiva de título">
    <p:bg>
      <p:bgPr>
        <a:gradFill>
          <a:gsLst>
            <a:gs pos="0">
              <a:schemeClr val="accent1"/>
            </a:gs>
            <a:gs pos="100000">
              <a:schemeClr val="accent2"/>
            </a:gs>
          </a:gsLst>
          <a:path path="circle">
            <a:fillToRect l="50000" t="50000" r="50000" b="50000"/>
          </a:path>
          <a:tileRect/>
        </a:gradFill>
        <a:effectLst/>
      </p:bgPr>
    </p:bg>
    <p:spTree>
      <p:nvGrpSpPr>
        <p:cNvPr id="1" name="Shape 180"/>
        <p:cNvGrpSpPr/>
        <p:nvPr/>
      </p:nvGrpSpPr>
      <p:grpSpPr>
        <a:xfrm>
          <a:off x="0" y="0"/>
          <a:ext cx="0" cy="0"/>
          <a:chOff x="0" y="0"/>
          <a:chExt cx="0" cy="0"/>
        </a:xfrm>
      </p:grpSpPr>
      <p:sp>
        <p:nvSpPr>
          <p:cNvPr id="181" name="Google Shape;181;p16"/>
          <p:cNvSpPr>
            <a:spLocks noGrp="1"/>
          </p:cNvSpPr>
          <p:nvPr>
            <p:ph type="pic" idx="2"/>
          </p:nvPr>
        </p:nvSpPr>
        <p:spPr>
          <a:xfrm>
            <a:off x="0" y="0"/>
            <a:ext cx="4572000" cy="5143500"/>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800"/>
              </a:spcBef>
              <a:spcAft>
                <a:spcPts val="0"/>
              </a:spcAft>
              <a:buClr>
                <a:schemeClr val="dk1"/>
              </a:buClr>
              <a:buSzPts val="2400"/>
              <a:buFont typeface="Arial"/>
              <a:buNone/>
              <a:defRPr sz="2400" b="0" i="0" u="none" strike="noStrike" cap="none">
                <a:solidFill>
                  <a:schemeClr val="dk1"/>
                </a:solidFill>
                <a:latin typeface="Roboto Light"/>
                <a:ea typeface="Roboto Light"/>
                <a:cs typeface="Roboto Light"/>
                <a:sym typeface="Roboto Light"/>
              </a:defRPr>
            </a:lvl1pPr>
            <a:lvl2pPr marR="0" lvl="1" algn="l" rtl="0">
              <a:lnSpc>
                <a:spcPct val="90000"/>
              </a:lnSpc>
              <a:spcBef>
                <a:spcPts val="400"/>
              </a:spcBef>
              <a:spcAft>
                <a:spcPts val="0"/>
              </a:spcAft>
              <a:buClr>
                <a:schemeClr val="dk1"/>
              </a:buClr>
              <a:buSzPts val="2100"/>
              <a:buFont typeface="Arial"/>
              <a:buNone/>
              <a:defRPr sz="2100" b="0" i="0" u="none" strike="noStrike" cap="none">
                <a:solidFill>
                  <a:schemeClr val="dk1"/>
                </a:solidFill>
                <a:latin typeface="Roboto Light"/>
                <a:ea typeface="Roboto Light"/>
                <a:cs typeface="Roboto Light"/>
                <a:sym typeface="Roboto Light"/>
              </a:defRPr>
            </a:lvl2pPr>
            <a:lvl3pPr marR="0" lvl="2" algn="l" rtl="0">
              <a:lnSpc>
                <a:spcPct val="90000"/>
              </a:lnSpc>
              <a:spcBef>
                <a:spcPts val="400"/>
              </a:spcBef>
              <a:spcAft>
                <a:spcPts val="0"/>
              </a:spcAft>
              <a:buClr>
                <a:schemeClr val="dk1"/>
              </a:buClr>
              <a:buSzPts val="1800"/>
              <a:buFont typeface="Arial"/>
              <a:buNone/>
              <a:defRPr sz="1800" b="0" i="0" u="none" strike="noStrike" cap="none">
                <a:solidFill>
                  <a:schemeClr val="dk1"/>
                </a:solidFill>
                <a:latin typeface="Roboto Light"/>
                <a:ea typeface="Roboto Light"/>
                <a:cs typeface="Roboto Light"/>
                <a:sym typeface="Roboto Light"/>
              </a:defRPr>
            </a:lvl3pPr>
            <a:lvl4pPr marR="0" lvl="3"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Roboto Light"/>
                <a:ea typeface="Roboto Light"/>
                <a:cs typeface="Roboto Light"/>
                <a:sym typeface="Roboto Light"/>
              </a:defRPr>
            </a:lvl4pPr>
            <a:lvl5pPr marR="0" lvl="4"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Roboto Light"/>
                <a:ea typeface="Roboto Light"/>
                <a:cs typeface="Roboto Light"/>
                <a:sym typeface="Roboto Light"/>
              </a:defRPr>
            </a:lvl5pPr>
            <a:lvl6pPr marR="0" lvl="5"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6pPr>
            <a:lvl7pPr marR="0" lvl="6"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7pPr>
            <a:lvl8pPr marR="0" lvl="7"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8pPr>
            <a:lvl9pPr marR="0" lvl="8"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9pPr>
          </a:lstStyle>
          <a:p>
            <a:endParaRPr/>
          </a:p>
        </p:txBody>
      </p:sp>
      <p:sp>
        <p:nvSpPr>
          <p:cNvPr id="182" name="Google Shape;182;p16"/>
          <p:cNvSpPr txBox="1">
            <a:spLocks noGrp="1"/>
          </p:cNvSpPr>
          <p:nvPr>
            <p:ph type="ctrTitle"/>
          </p:nvPr>
        </p:nvSpPr>
        <p:spPr>
          <a:xfrm>
            <a:off x="4190296" y="1801293"/>
            <a:ext cx="2966700" cy="1241700"/>
          </a:xfrm>
          <a:prstGeom prst="rect">
            <a:avLst/>
          </a:prstGeom>
          <a:noFill/>
          <a:ln>
            <a:noFill/>
          </a:ln>
        </p:spPr>
        <p:txBody>
          <a:bodyPr spcFirstLastPara="1" wrap="square" lIns="68575" tIns="34275" rIns="68575" bIns="34275" anchor="b" anchorCtr="0">
            <a:noAutofit/>
          </a:bodyPr>
          <a:lstStyle>
            <a:lvl1pPr lvl="0" algn="r">
              <a:lnSpc>
                <a:spcPct val="90000"/>
              </a:lnSpc>
              <a:spcBef>
                <a:spcPts val="0"/>
              </a:spcBef>
              <a:spcAft>
                <a:spcPts val="0"/>
              </a:spcAft>
              <a:buClr>
                <a:srgbClr val="FFFFFF"/>
              </a:buClr>
              <a:buSzPts val="2100"/>
              <a:buNone/>
              <a:defRPr sz="2100" b="0">
                <a:solidFill>
                  <a:srgbClr val="FFFFFF"/>
                </a:solidFill>
              </a:defRPr>
            </a:lvl1pPr>
            <a:lvl2pPr lvl="1">
              <a:spcBef>
                <a:spcPts val="0"/>
              </a:spcBef>
              <a:spcAft>
                <a:spcPts val="0"/>
              </a:spcAft>
              <a:buClr>
                <a:srgbClr val="FFFFFF"/>
              </a:buClr>
              <a:buSzPts val="1100"/>
              <a:buNone/>
              <a:defRPr b="1">
                <a:solidFill>
                  <a:srgbClr val="FFFFFF"/>
                </a:solidFill>
              </a:defRPr>
            </a:lvl2pPr>
            <a:lvl3pPr lvl="2">
              <a:spcBef>
                <a:spcPts val="0"/>
              </a:spcBef>
              <a:spcAft>
                <a:spcPts val="0"/>
              </a:spcAft>
              <a:buClr>
                <a:srgbClr val="FFFFFF"/>
              </a:buClr>
              <a:buSzPts val="1100"/>
              <a:buNone/>
              <a:defRPr b="1">
                <a:solidFill>
                  <a:srgbClr val="FFFFFF"/>
                </a:solidFill>
              </a:defRPr>
            </a:lvl3pPr>
            <a:lvl4pPr lvl="3">
              <a:spcBef>
                <a:spcPts val="0"/>
              </a:spcBef>
              <a:spcAft>
                <a:spcPts val="0"/>
              </a:spcAft>
              <a:buClr>
                <a:srgbClr val="FFFFFF"/>
              </a:buClr>
              <a:buSzPts val="1100"/>
              <a:buNone/>
              <a:defRPr b="1">
                <a:solidFill>
                  <a:srgbClr val="FFFFFF"/>
                </a:solidFill>
              </a:defRPr>
            </a:lvl4pPr>
            <a:lvl5pPr lvl="4">
              <a:spcBef>
                <a:spcPts val="0"/>
              </a:spcBef>
              <a:spcAft>
                <a:spcPts val="0"/>
              </a:spcAft>
              <a:buClr>
                <a:srgbClr val="FFFFFF"/>
              </a:buClr>
              <a:buSzPts val="1100"/>
              <a:buNone/>
              <a:defRPr b="1">
                <a:solidFill>
                  <a:srgbClr val="FFFFFF"/>
                </a:solidFill>
              </a:defRPr>
            </a:lvl5pPr>
            <a:lvl6pPr lvl="5">
              <a:spcBef>
                <a:spcPts val="0"/>
              </a:spcBef>
              <a:spcAft>
                <a:spcPts val="0"/>
              </a:spcAft>
              <a:buClr>
                <a:srgbClr val="FFFFFF"/>
              </a:buClr>
              <a:buSzPts val="1100"/>
              <a:buNone/>
              <a:defRPr b="1">
                <a:solidFill>
                  <a:srgbClr val="FFFFFF"/>
                </a:solidFill>
              </a:defRPr>
            </a:lvl6pPr>
            <a:lvl7pPr lvl="6">
              <a:spcBef>
                <a:spcPts val="0"/>
              </a:spcBef>
              <a:spcAft>
                <a:spcPts val="0"/>
              </a:spcAft>
              <a:buClr>
                <a:srgbClr val="FFFFFF"/>
              </a:buClr>
              <a:buSzPts val="1100"/>
              <a:buNone/>
              <a:defRPr b="1">
                <a:solidFill>
                  <a:srgbClr val="FFFFFF"/>
                </a:solidFill>
              </a:defRPr>
            </a:lvl7pPr>
            <a:lvl8pPr lvl="7">
              <a:spcBef>
                <a:spcPts val="0"/>
              </a:spcBef>
              <a:spcAft>
                <a:spcPts val="0"/>
              </a:spcAft>
              <a:buClr>
                <a:srgbClr val="FFFFFF"/>
              </a:buClr>
              <a:buSzPts val="1100"/>
              <a:buNone/>
              <a:defRPr b="1">
                <a:solidFill>
                  <a:srgbClr val="FFFFFF"/>
                </a:solidFill>
              </a:defRPr>
            </a:lvl8pPr>
            <a:lvl9pPr lvl="8">
              <a:spcBef>
                <a:spcPts val="0"/>
              </a:spcBef>
              <a:spcAft>
                <a:spcPts val="0"/>
              </a:spcAft>
              <a:buClr>
                <a:srgbClr val="FFFFFF"/>
              </a:buClr>
              <a:buSzPts val="1100"/>
              <a:buNone/>
              <a:defRPr b="1">
                <a:solidFill>
                  <a:srgbClr val="FFFFFF"/>
                </a:solidFill>
              </a:defRPr>
            </a:lvl9pPr>
          </a:lstStyle>
          <a:p>
            <a:endParaRPr/>
          </a:p>
        </p:txBody>
      </p:sp>
      <p:sp>
        <p:nvSpPr>
          <p:cNvPr id="183" name="Google Shape;183;p16"/>
          <p:cNvSpPr txBox="1">
            <a:spLocks noGrp="1"/>
          </p:cNvSpPr>
          <p:nvPr>
            <p:ph type="subTitle" idx="1"/>
          </p:nvPr>
        </p:nvSpPr>
        <p:spPr>
          <a:xfrm>
            <a:off x="4769001" y="3394960"/>
            <a:ext cx="2388000" cy="1004400"/>
          </a:xfrm>
          <a:prstGeom prst="rect">
            <a:avLst/>
          </a:prstGeom>
          <a:noFill/>
          <a:ln>
            <a:noFill/>
          </a:ln>
        </p:spPr>
        <p:txBody>
          <a:bodyPr spcFirstLastPara="1" wrap="square" lIns="68575" tIns="34275" rIns="68575" bIns="34275" anchor="t" anchorCtr="0">
            <a:noAutofit/>
          </a:bodyPr>
          <a:lstStyle>
            <a:lvl1pPr lvl="0" algn="r">
              <a:lnSpc>
                <a:spcPct val="90000"/>
              </a:lnSpc>
              <a:spcBef>
                <a:spcPts val="800"/>
              </a:spcBef>
              <a:spcAft>
                <a:spcPts val="0"/>
              </a:spcAft>
              <a:buClr>
                <a:srgbClr val="FFFFFF"/>
              </a:buClr>
              <a:buSzPts val="1100"/>
              <a:buNone/>
              <a:defRPr sz="1100">
                <a:solidFill>
                  <a:srgbClr val="FFFFFF"/>
                </a:solidFill>
              </a:defRPr>
            </a:lvl1pPr>
            <a:lvl2pPr lvl="1" algn="ctr">
              <a:lnSpc>
                <a:spcPct val="90000"/>
              </a:lnSpc>
              <a:spcBef>
                <a:spcPts val="400"/>
              </a:spcBef>
              <a:spcAft>
                <a:spcPts val="0"/>
              </a:spcAft>
              <a:buClr>
                <a:srgbClr val="FFFFFF"/>
              </a:buClr>
              <a:buSzPts val="1500"/>
              <a:buNone/>
              <a:defRPr sz="1500">
                <a:solidFill>
                  <a:srgbClr val="FFFFFF"/>
                </a:solidFill>
              </a:defRPr>
            </a:lvl2pPr>
            <a:lvl3pPr lvl="2" algn="ctr">
              <a:lnSpc>
                <a:spcPct val="90000"/>
              </a:lnSpc>
              <a:spcBef>
                <a:spcPts val="400"/>
              </a:spcBef>
              <a:spcAft>
                <a:spcPts val="0"/>
              </a:spcAft>
              <a:buClr>
                <a:srgbClr val="FFFFFF"/>
              </a:buClr>
              <a:buSzPts val="1400"/>
              <a:buNone/>
              <a:defRPr sz="1400">
                <a:solidFill>
                  <a:srgbClr val="FFFFFF"/>
                </a:solidFill>
              </a:defRPr>
            </a:lvl3pPr>
            <a:lvl4pPr lvl="3" algn="ctr">
              <a:lnSpc>
                <a:spcPct val="90000"/>
              </a:lnSpc>
              <a:spcBef>
                <a:spcPts val="400"/>
              </a:spcBef>
              <a:spcAft>
                <a:spcPts val="0"/>
              </a:spcAft>
              <a:buClr>
                <a:srgbClr val="FFFFFF"/>
              </a:buClr>
              <a:buSzPts val="1200"/>
              <a:buNone/>
              <a:defRPr sz="1200">
                <a:solidFill>
                  <a:srgbClr val="FFFFFF"/>
                </a:solidFill>
              </a:defRPr>
            </a:lvl4pPr>
            <a:lvl5pPr lvl="4" algn="ctr">
              <a:lnSpc>
                <a:spcPct val="90000"/>
              </a:lnSpc>
              <a:spcBef>
                <a:spcPts val="400"/>
              </a:spcBef>
              <a:spcAft>
                <a:spcPts val="0"/>
              </a:spcAft>
              <a:buClr>
                <a:srgbClr val="FFFFFF"/>
              </a:buClr>
              <a:buSzPts val="1200"/>
              <a:buNone/>
              <a:defRPr sz="1200">
                <a:solidFill>
                  <a:srgbClr val="FFFFFF"/>
                </a:solidFill>
              </a:defRPr>
            </a:lvl5pPr>
            <a:lvl6pPr lvl="5" algn="ctr">
              <a:lnSpc>
                <a:spcPct val="90000"/>
              </a:lnSpc>
              <a:spcBef>
                <a:spcPts val="400"/>
              </a:spcBef>
              <a:spcAft>
                <a:spcPts val="0"/>
              </a:spcAft>
              <a:buClr>
                <a:srgbClr val="FFFFFF"/>
              </a:buClr>
              <a:buSzPts val="1200"/>
              <a:buNone/>
              <a:defRPr sz="1200">
                <a:solidFill>
                  <a:srgbClr val="FFFFFF"/>
                </a:solidFill>
              </a:defRPr>
            </a:lvl6pPr>
            <a:lvl7pPr lvl="6" algn="ctr">
              <a:lnSpc>
                <a:spcPct val="90000"/>
              </a:lnSpc>
              <a:spcBef>
                <a:spcPts val="400"/>
              </a:spcBef>
              <a:spcAft>
                <a:spcPts val="0"/>
              </a:spcAft>
              <a:buClr>
                <a:srgbClr val="FFFFFF"/>
              </a:buClr>
              <a:buSzPts val="1200"/>
              <a:buNone/>
              <a:defRPr sz="1200">
                <a:solidFill>
                  <a:srgbClr val="FFFFFF"/>
                </a:solidFill>
              </a:defRPr>
            </a:lvl7pPr>
            <a:lvl8pPr lvl="7" algn="ctr">
              <a:lnSpc>
                <a:spcPct val="90000"/>
              </a:lnSpc>
              <a:spcBef>
                <a:spcPts val="400"/>
              </a:spcBef>
              <a:spcAft>
                <a:spcPts val="0"/>
              </a:spcAft>
              <a:buClr>
                <a:srgbClr val="FFFFFF"/>
              </a:buClr>
              <a:buSzPts val="1200"/>
              <a:buNone/>
              <a:defRPr sz="1200">
                <a:solidFill>
                  <a:srgbClr val="FFFFFF"/>
                </a:solidFill>
              </a:defRPr>
            </a:lvl8pPr>
            <a:lvl9pPr lvl="8" algn="ctr">
              <a:lnSpc>
                <a:spcPct val="90000"/>
              </a:lnSpc>
              <a:spcBef>
                <a:spcPts val="400"/>
              </a:spcBef>
              <a:spcAft>
                <a:spcPts val="0"/>
              </a:spcAft>
              <a:buClr>
                <a:srgbClr val="FFFFFF"/>
              </a:buClr>
              <a:buSzPts val="1200"/>
              <a:buNone/>
              <a:defRPr sz="1200">
                <a:solidFill>
                  <a:srgbClr val="FFFFFF"/>
                </a:solidFill>
              </a:defRPr>
            </a:lvl9pPr>
          </a:lstStyle>
          <a:p>
            <a:endParaRPr/>
          </a:p>
        </p:txBody>
      </p:sp>
      <p:sp>
        <p:nvSpPr>
          <p:cNvPr id="184" name="Google Shape;184;p16"/>
          <p:cNvSpPr txBox="1"/>
          <p:nvPr/>
        </p:nvSpPr>
        <p:spPr>
          <a:xfrm>
            <a:off x="6772942" y="4670822"/>
            <a:ext cx="2057400" cy="273900"/>
          </a:xfrm>
          <a:prstGeom prst="rect">
            <a:avLst/>
          </a:prstGeom>
          <a:noFill/>
          <a:ln>
            <a:noFill/>
          </a:ln>
        </p:spPr>
        <p:txBody>
          <a:bodyPr spcFirstLastPara="1" wrap="square" lIns="68575" tIns="34275" rIns="68575" bIns="34275" anchor="ctr" anchorCtr="0">
            <a:noAutofit/>
          </a:bodyPr>
          <a:lstStyle/>
          <a:p>
            <a:pPr marL="0" marR="0" lvl="0" indent="0" algn="r" rtl="0">
              <a:spcBef>
                <a:spcPts val="0"/>
              </a:spcBef>
              <a:spcAft>
                <a:spcPts val="0"/>
              </a:spcAft>
              <a:buNone/>
            </a:pPr>
            <a:fld id="{00000000-1234-1234-1234-123412341234}" type="slidenum">
              <a:rPr lang="es-ES" sz="800" b="0" i="0" u="none" strike="noStrike" cap="none">
                <a:solidFill>
                  <a:srgbClr val="FFFFFF"/>
                </a:solidFill>
                <a:latin typeface="Nunito Sans SemiBold"/>
                <a:ea typeface="Nunito Sans SemiBold"/>
                <a:cs typeface="Nunito Sans SemiBold"/>
                <a:sym typeface="Nunito Sans SemiBold"/>
              </a:rPr>
              <a:t>‹Nº›</a:t>
            </a:fld>
            <a:endParaRPr sz="800" b="0" i="0" u="none" strike="noStrike" cap="none">
              <a:solidFill>
                <a:srgbClr val="FFFFFF"/>
              </a:solidFill>
              <a:latin typeface="Nunito Sans SemiBold"/>
              <a:ea typeface="Nunito Sans SemiBold"/>
              <a:cs typeface="Nunito Sans SemiBold"/>
              <a:sym typeface="Nunito Sans SemiBold"/>
            </a:endParaRPr>
          </a:p>
        </p:txBody>
      </p:sp>
      <p:sp>
        <p:nvSpPr>
          <p:cNvPr id="185" name="Google Shape;185;p16"/>
          <p:cNvSpPr/>
          <p:nvPr/>
        </p:nvSpPr>
        <p:spPr>
          <a:xfrm>
            <a:off x="6804150" y="3444550"/>
            <a:ext cx="2335700" cy="1698947"/>
          </a:xfrm>
          <a:custGeom>
            <a:avLst/>
            <a:gdLst/>
            <a:ahLst/>
            <a:cxnLst/>
            <a:rect l="l" t="t" r="r" b="b"/>
            <a:pathLst>
              <a:path w="12402" h="9021" extrusionOk="0">
                <a:moveTo>
                  <a:pt x="8861" y="0"/>
                </a:moveTo>
                <a:cubicBezTo>
                  <a:pt x="7876" y="0"/>
                  <a:pt x="6959" y="246"/>
                  <a:pt x="6345" y="946"/>
                </a:cubicBezTo>
                <a:cubicBezTo>
                  <a:pt x="4765" y="2751"/>
                  <a:pt x="6495" y="4876"/>
                  <a:pt x="6015" y="5667"/>
                </a:cubicBezTo>
                <a:cubicBezTo>
                  <a:pt x="5966" y="5747"/>
                  <a:pt x="5907" y="5783"/>
                  <a:pt x="5838" y="5783"/>
                </a:cubicBezTo>
                <a:cubicBezTo>
                  <a:pt x="5310" y="5783"/>
                  <a:pt x="4210" y="3706"/>
                  <a:pt x="2742" y="3706"/>
                </a:cubicBezTo>
                <a:cubicBezTo>
                  <a:pt x="2513" y="3706"/>
                  <a:pt x="2276" y="3756"/>
                  <a:pt x="2030" y="3872"/>
                </a:cubicBezTo>
                <a:cubicBezTo>
                  <a:pt x="290" y="4694"/>
                  <a:pt x="1" y="7536"/>
                  <a:pt x="877" y="9021"/>
                </a:cubicBezTo>
                <a:lnTo>
                  <a:pt x="9699" y="9021"/>
                </a:lnTo>
                <a:lnTo>
                  <a:pt x="12402" y="7172"/>
                </a:lnTo>
                <a:lnTo>
                  <a:pt x="12402" y="743"/>
                </a:lnTo>
                <a:cubicBezTo>
                  <a:pt x="11419" y="382"/>
                  <a:pt x="10087" y="0"/>
                  <a:pt x="8861" y="0"/>
                </a:cubicBezTo>
                <a:close/>
              </a:path>
            </a:pathLst>
          </a:custGeom>
          <a:gradFill>
            <a:gsLst>
              <a:gs pos="0">
                <a:schemeClr val="accent1"/>
              </a:gs>
              <a:gs pos="100000">
                <a:schemeClr val="accent2"/>
              </a:gs>
            </a:gsLst>
            <a:path path="circle">
              <a:fillToRect l="50000" t="50000" r="50000" b="50000"/>
            </a:path>
            <a:tileRect/>
          </a:gradFill>
          <a:ln>
            <a:noFill/>
          </a:ln>
          <a:effectLst>
            <a:outerShdw blurRad="114300" dist="114300" dir="1014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16"/>
          <p:cNvSpPr/>
          <p:nvPr/>
        </p:nvSpPr>
        <p:spPr>
          <a:xfrm>
            <a:off x="8182185" y="1291906"/>
            <a:ext cx="957671" cy="3049103"/>
          </a:xfrm>
          <a:custGeom>
            <a:avLst/>
            <a:gdLst/>
            <a:ahLst/>
            <a:cxnLst/>
            <a:rect l="l" t="t" r="r" b="b"/>
            <a:pathLst>
              <a:path w="5085" h="16190" extrusionOk="0">
                <a:moveTo>
                  <a:pt x="4947" y="1"/>
                </a:moveTo>
                <a:cubicBezTo>
                  <a:pt x="3385" y="1"/>
                  <a:pt x="3531" y="2861"/>
                  <a:pt x="2980" y="4451"/>
                </a:cubicBezTo>
                <a:cubicBezTo>
                  <a:pt x="2201" y="6683"/>
                  <a:pt x="289" y="6405"/>
                  <a:pt x="139" y="7505"/>
                </a:cubicBezTo>
                <a:cubicBezTo>
                  <a:pt x="1" y="8541"/>
                  <a:pt x="1399" y="8424"/>
                  <a:pt x="1646" y="9481"/>
                </a:cubicBezTo>
                <a:cubicBezTo>
                  <a:pt x="1976" y="10891"/>
                  <a:pt x="225" y="11404"/>
                  <a:pt x="919" y="14021"/>
                </a:cubicBezTo>
                <a:cubicBezTo>
                  <a:pt x="1430" y="15932"/>
                  <a:pt x="3731" y="16190"/>
                  <a:pt x="4930" y="16190"/>
                </a:cubicBezTo>
                <a:cubicBezTo>
                  <a:pt x="4984" y="16190"/>
                  <a:pt x="5036" y="16189"/>
                  <a:pt x="5085" y="16189"/>
                </a:cubicBezTo>
                <a:lnTo>
                  <a:pt x="5085" y="8"/>
                </a:lnTo>
                <a:cubicBezTo>
                  <a:pt x="5037" y="3"/>
                  <a:pt x="4992" y="1"/>
                  <a:pt x="4947" y="1"/>
                </a:cubicBezTo>
                <a:close/>
              </a:path>
            </a:pathLst>
          </a:custGeom>
          <a:gradFill>
            <a:gsLst>
              <a:gs pos="0">
                <a:schemeClr val="accent1"/>
              </a:gs>
              <a:gs pos="100000">
                <a:schemeClr val="accent2"/>
              </a:gs>
            </a:gsLst>
            <a:path path="circle">
              <a:fillToRect l="50000" t="50000" r="50000" b="50000"/>
            </a:path>
            <a:tileRect/>
          </a:gradFill>
          <a:ln>
            <a:noFill/>
          </a:ln>
          <a:effectLst>
            <a:outerShdw blurRad="114300" dist="171450" dir="678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16"/>
          <p:cNvSpPr/>
          <p:nvPr/>
        </p:nvSpPr>
        <p:spPr>
          <a:xfrm>
            <a:off x="7417929" y="3930261"/>
            <a:ext cx="1726067" cy="1213238"/>
          </a:xfrm>
          <a:custGeom>
            <a:avLst/>
            <a:gdLst/>
            <a:ahLst/>
            <a:cxnLst/>
            <a:rect l="l" t="t" r="r" b="b"/>
            <a:pathLst>
              <a:path w="9165" h="6442" extrusionOk="0">
                <a:moveTo>
                  <a:pt x="6969" y="1"/>
                </a:moveTo>
                <a:cubicBezTo>
                  <a:pt x="6062" y="1"/>
                  <a:pt x="5147" y="144"/>
                  <a:pt x="4475" y="589"/>
                </a:cubicBezTo>
                <a:cubicBezTo>
                  <a:pt x="2531" y="1870"/>
                  <a:pt x="3909" y="3622"/>
                  <a:pt x="3749" y="4722"/>
                </a:cubicBezTo>
                <a:cubicBezTo>
                  <a:pt x="3673" y="5214"/>
                  <a:pt x="3499" y="5372"/>
                  <a:pt x="3271" y="5372"/>
                </a:cubicBezTo>
                <a:cubicBezTo>
                  <a:pt x="3050" y="5372"/>
                  <a:pt x="2779" y="5222"/>
                  <a:pt x="2499" y="5085"/>
                </a:cubicBezTo>
                <a:cubicBezTo>
                  <a:pt x="2179" y="4935"/>
                  <a:pt x="1890" y="4807"/>
                  <a:pt x="1676" y="4807"/>
                </a:cubicBezTo>
                <a:cubicBezTo>
                  <a:pt x="523" y="4818"/>
                  <a:pt x="865" y="5844"/>
                  <a:pt x="0" y="6442"/>
                </a:cubicBezTo>
                <a:lnTo>
                  <a:pt x="9164" y="6442"/>
                </a:lnTo>
                <a:lnTo>
                  <a:pt x="9164" y="225"/>
                </a:lnTo>
                <a:cubicBezTo>
                  <a:pt x="8551" y="111"/>
                  <a:pt x="7763" y="1"/>
                  <a:pt x="6969" y="1"/>
                </a:cubicBezTo>
                <a:close/>
              </a:path>
            </a:pathLst>
          </a:custGeom>
          <a:gradFill>
            <a:gsLst>
              <a:gs pos="0">
                <a:schemeClr val="accent1"/>
              </a:gs>
              <a:gs pos="100000">
                <a:schemeClr val="accent2"/>
              </a:gs>
            </a:gsLst>
            <a:path path="circle">
              <a:fillToRect l="50000" t="50000" r="50000" b="50000"/>
            </a:path>
            <a:tileRect/>
          </a:gradFill>
          <a:ln>
            <a:noFill/>
          </a:ln>
          <a:effectLst>
            <a:outerShdw blurRad="114300" dist="114300" dir="1014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16"/>
          <p:cNvSpPr/>
          <p:nvPr/>
        </p:nvSpPr>
        <p:spPr>
          <a:xfrm>
            <a:off x="4678424" y="4546187"/>
            <a:ext cx="2633077" cy="523188"/>
          </a:xfrm>
          <a:custGeom>
            <a:avLst/>
            <a:gdLst/>
            <a:ahLst/>
            <a:cxnLst/>
            <a:rect l="l" t="t" r="r" b="b"/>
            <a:pathLst>
              <a:path w="13981" h="2778" extrusionOk="0">
                <a:moveTo>
                  <a:pt x="10490" y="1"/>
                </a:moveTo>
                <a:cubicBezTo>
                  <a:pt x="10379" y="1"/>
                  <a:pt x="10264" y="11"/>
                  <a:pt x="10147" y="32"/>
                </a:cubicBezTo>
                <a:cubicBezTo>
                  <a:pt x="8636" y="312"/>
                  <a:pt x="8469" y="2288"/>
                  <a:pt x="6274" y="2288"/>
                </a:cubicBezTo>
                <a:cubicBezTo>
                  <a:pt x="6032" y="2288"/>
                  <a:pt x="5765" y="2264"/>
                  <a:pt x="5469" y="2211"/>
                </a:cubicBezTo>
                <a:cubicBezTo>
                  <a:pt x="4760" y="2083"/>
                  <a:pt x="4104" y="2026"/>
                  <a:pt x="3496" y="2026"/>
                </a:cubicBezTo>
                <a:cubicBezTo>
                  <a:pt x="2079" y="2026"/>
                  <a:pt x="927" y="2336"/>
                  <a:pt x="0" y="2778"/>
                </a:cubicBezTo>
                <a:lnTo>
                  <a:pt x="13981" y="2778"/>
                </a:lnTo>
                <a:cubicBezTo>
                  <a:pt x="13179" y="2286"/>
                  <a:pt x="12171" y="1"/>
                  <a:pt x="10490" y="1"/>
                </a:cubicBezTo>
                <a:close/>
              </a:path>
            </a:pathLst>
          </a:custGeom>
          <a:gradFill>
            <a:gsLst>
              <a:gs pos="0">
                <a:schemeClr val="accent1"/>
              </a:gs>
              <a:gs pos="100000">
                <a:schemeClr val="accent2"/>
              </a:gs>
            </a:gsLst>
            <a:path path="circle">
              <a:fillToRect l="50000" t="50000" r="50000" b="50000"/>
            </a:path>
            <a:tileRect/>
          </a:gradFill>
          <a:ln>
            <a:noFill/>
          </a:ln>
          <a:effectLst>
            <a:outerShdw blurRad="114300" dist="133350" dir="114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16"/>
          <p:cNvSpPr/>
          <p:nvPr/>
        </p:nvSpPr>
        <p:spPr>
          <a:xfrm>
            <a:off x="0" y="2124503"/>
            <a:ext cx="643947" cy="2409965"/>
          </a:xfrm>
          <a:custGeom>
            <a:avLst/>
            <a:gdLst/>
            <a:ahLst/>
            <a:cxnLst/>
            <a:rect l="l" t="t" r="r" b="b"/>
            <a:pathLst>
              <a:path w="2629" h="9839" extrusionOk="0">
                <a:moveTo>
                  <a:pt x="1" y="1"/>
                </a:moveTo>
                <a:lnTo>
                  <a:pt x="1" y="9838"/>
                </a:lnTo>
                <a:cubicBezTo>
                  <a:pt x="2575" y="7531"/>
                  <a:pt x="2628" y="5640"/>
                  <a:pt x="289" y="589"/>
                </a:cubicBezTo>
                <a:cubicBezTo>
                  <a:pt x="204" y="385"/>
                  <a:pt x="97" y="193"/>
                  <a:pt x="1" y="1"/>
                </a:cubicBezTo>
                <a:close/>
              </a:path>
            </a:pathLst>
          </a:custGeom>
          <a:gradFill>
            <a:gsLst>
              <a:gs pos="0">
                <a:schemeClr val="accent1"/>
              </a:gs>
              <a:gs pos="100000">
                <a:schemeClr val="accent2"/>
              </a:gs>
            </a:gsLst>
            <a:path path="circle">
              <a:fillToRect l="50000" t="50000" r="50000" b="50000"/>
            </a:path>
            <a:tileRect/>
          </a:gradFill>
          <a:ln>
            <a:noFill/>
          </a:ln>
          <a:effectLst>
            <a:outerShdw blurRad="114300" dist="247650" dir="162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16"/>
          <p:cNvSpPr/>
          <p:nvPr/>
        </p:nvSpPr>
        <p:spPr>
          <a:xfrm>
            <a:off x="0" y="3075"/>
            <a:ext cx="1944089" cy="1397138"/>
          </a:xfrm>
          <a:custGeom>
            <a:avLst/>
            <a:gdLst/>
            <a:ahLst/>
            <a:cxnLst/>
            <a:rect l="l" t="t" r="r" b="b"/>
            <a:pathLst>
              <a:path w="7937" h="5704" extrusionOk="0">
                <a:moveTo>
                  <a:pt x="1" y="0"/>
                </a:moveTo>
                <a:lnTo>
                  <a:pt x="1" y="5704"/>
                </a:lnTo>
                <a:cubicBezTo>
                  <a:pt x="214" y="5533"/>
                  <a:pt x="482" y="5362"/>
                  <a:pt x="823" y="5191"/>
                </a:cubicBezTo>
                <a:cubicBezTo>
                  <a:pt x="3312" y="3898"/>
                  <a:pt x="620" y="1677"/>
                  <a:pt x="2062" y="620"/>
                </a:cubicBezTo>
                <a:cubicBezTo>
                  <a:pt x="2291" y="452"/>
                  <a:pt x="2522" y="383"/>
                  <a:pt x="2754" y="383"/>
                </a:cubicBezTo>
                <a:cubicBezTo>
                  <a:pt x="3797" y="383"/>
                  <a:pt x="4869" y="1766"/>
                  <a:pt x="5903" y="1766"/>
                </a:cubicBezTo>
                <a:cubicBezTo>
                  <a:pt x="6091" y="1766"/>
                  <a:pt x="6278" y="1720"/>
                  <a:pt x="6463" y="1613"/>
                </a:cubicBezTo>
                <a:cubicBezTo>
                  <a:pt x="7040" y="1282"/>
                  <a:pt x="7488" y="620"/>
                  <a:pt x="7937" y="0"/>
                </a:cubicBezTo>
                <a:close/>
              </a:path>
            </a:pathLst>
          </a:custGeom>
          <a:gradFill>
            <a:gsLst>
              <a:gs pos="0">
                <a:schemeClr val="accent1"/>
              </a:gs>
              <a:gs pos="100000">
                <a:schemeClr val="accent2"/>
              </a:gs>
            </a:gsLst>
            <a:path path="circle">
              <a:fillToRect l="50000" t="50000" r="50000" b="50000"/>
            </a:path>
            <a:tileRect/>
          </a:gradFill>
          <a:ln>
            <a:noFill/>
          </a:ln>
          <a:effectLst>
            <a:outerShdw blurRad="114300" dist="76200" dir="144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16"/>
          <p:cNvSpPr/>
          <p:nvPr/>
        </p:nvSpPr>
        <p:spPr>
          <a:xfrm>
            <a:off x="4926743" y="0"/>
            <a:ext cx="2319503" cy="682705"/>
          </a:xfrm>
          <a:custGeom>
            <a:avLst/>
            <a:gdLst/>
            <a:ahLst/>
            <a:cxnLst/>
            <a:rect l="l" t="t" r="r" b="b"/>
            <a:pathLst>
              <a:path w="12316" h="3625" extrusionOk="0">
                <a:moveTo>
                  <a:pt x="1" y="0"/>
                </a:moveTo>
                <a:cubicBezTo>
                  <a:pt x="972" y="1325"/>
                  <a:pt x="1784" y="3162"/>
                  <a:pt x="3803" y="3556"/>
                </a:cubicBezTo>
                <a:cubicBezTo>
                  <a:pt x="4037" y="3602"/>
                  <a:pt x="4281" y="3624"/>
                  <a:pt x="4533" y="3624"/>
                </a:cubicBezTo>
                <a:cubicBezTo>
                  <a:pt x="7086" y="3624"/>
                  <a:pt x="10439" y="1409"/>
                  <a:pt x="12315" y="0"/>
                </a:cubicBezTo>
                <a:close/>
              </a:path>
            </a:pathLst>
          </a:custGeom>
          <a:gradFill>
            <a:gsLst>
              <a:gs pos="0">
                <a:schemeClr val="accent1"/>
              </a:gs>
              <a:gs pos="100000">
                <a:schemeClr val="accent2"/>
              </a:gs>
            </a:gsLst>
            <a:path path="circle">
              <a:fillToRect l="50000" t="50000" r="50000" b="50000"/>
            </a:path>
            <a:tileRect/>
          </a:gradFill>
          <a:ln>
            <a:noFill/>
          </a:ln>
          <a:effectLst>
            <a:outerShdw blurRad="114300" dist="123825" dir="144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16"/>
          <p:cNvSpPr/>
          <p:nvPr/>
        </p:nvSpPr>
        <p:spPr>
          <a:xfrm>
            <a:off x="5913146" y="0"/>
            <a:ext cx="3226701" cy="1925135"/>
          </a:xfrm>
          <a:custGeom>
            <a:avLst/>
            <a:gdLst/>
            <a:ahLst/>
            <a:cxnLst/>
            <a:rect l="l" t="t" r="r" b="b"/>
            <a:pathLst>
              <a:path w="17133" h="10222" extrusionOk="0">
                <a:moveTo>
                  <a:pt x="1" y="0"/>
                </a:moveTo>
                <a:cubicBezTo>
                  <a:pt x="1570" y="662"/>
                  <a:pt x="3419" y="1313"/>
                  <a:pt x="4529" y="1313"/>
                </a:cubicBezTo>
                <a:cubicBezTo>
                  <a:pt x="6373" y="1313"/>
                  <a:pt x="7673" y="389"/>
                  <a:pt x="8664" y="389"/>
                </a:cubicBezTo>
                <a:cubicBezTo>
                  <a:pt x="8844" y="389"/>
                  <a:pt x="9014" y="419"/>
                  <a:pt x="9175" y="491"/>
                </a:cubicBezTo>
                <a:cubicBezTo>
                  <a:pt x="9699" y="726"/>
                  <a:pt x="9773" y="1292"/>
                  <a:pt x="9272" y="3204"/>
                </a:cubicBezTo>
                <a:cubicBezTo>
                  <a:pt x="9120" y="3797"/>
                  <a:pt x="9438" y="3990"/>
                  <a:pt x="9926" y="3990"/>
                </a:cubicBezTo>
                <a:cubicBezTo>
                  <a:pt x="10748" y="3990"/>
                  <a:pt x="12054" y="3444"/>
                  <a:pt x="12422" y="3343"/>
                </a:cubicBezTo>
                <a:cubicBezTo>
                  <a:pt x="12696" y="3268"/>
                  <a:pt x="13011" y="3218"/>
                  <a:pt x="13322" y="3218"/>
                </a:cubicBezTo>
                <a:cubicBezTo>
                  <a:pt x="13811" y="3218"/>
                  <a:pt x="14288" y="3343"/>
                  <a:pt x="14569" y="3696"/>
                </a:cubicBezTo>
                <a:cubicBezTo>
                  <a:pt x="15626" y="5041"/>
                  <a:pt x="15488" y="6815"/>
                  <a:pt x="15744" y="8064"/>
                </a:cubicBezTo>
                <a:cubicBezTo>
                  <a:pt x="16011" y="9324"/>
                  <a:pt x="16513" y="9976"/>
                  <a:pt x="17133" y="10221"/>
                </a:cubicBezTo>
                <a:lnTo>
                  <a:pt x="17133" y="0"/>
                </a:lnTo>
                <a:close/>
              </a:path>
            </a:pathLst>
          </a:custGeom>
          <a:gradFill>
            <a:gsLst>
              <a:gs pos="0">
                <a:schemeClr val="accent1"/>
              </a:gs>
              <a:gs pos="100000">
                <a:schemeClr val="accent2"/>
              </a:gs>
            </a:gsLst>
            <a:path path="circle">
              <a:fillToRect l="50000" t="50000" r="50000" b="50000"/>
            </a:path>
            <a:tileRect/>
          </a:gradFill>
          <a:ln>
            <a:noFill/>
          </a:ln>
          <a:effectLst>
            <a:outerShdw blurRad="114300" dist="123825" dir="144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SUBTITLE">
  <p:cSld name="4_Diapositiva de título">
    <p:bg>
      <p:bgPr>
        <a:gradFill>
          <a:gsLst>
            <a:gs pos="0">
              <a:schemeClr val="accent1"/>
            </a:gs>
            <a:gs pos="100000">
              <a:schemeClr val="accent2"/>
            </a:gs>
          </a:gsLst>
          <a:path path="circle">
            <a:fillToRect l="50000" t="50000" r="50000" b="50000"/>
          </a:path>
          <a:tileRect/>
        </a:gradFill>
        <a:effectLst/>
      </p:bgPr>
    </p:bg>
    <p:spTree>
      <p:nvGrpSpPr>
        <p:cNvPr id="1" name="Shape 196"/>
        <p:cNvGrpSpPr/>
        <p:nvPr/>
      </p:nvGrpSpPr>
      <p:grpSpPr>
        <a:xfrm>
          <a:off x="0" y="0"/>
          <a:ext cx="0" cy="0"/>
          <a:chOff x="0" y="0"/>
          <a:chExt cx="0" cy="0"/>
        </a:xfrm>
      </p:grpSpPr>
      <p:sp>
        <p:nvSpPr>
          <p:cNvPr id="197" name="Google Shape;197;p18"/>
          <p:cNvSpPr/>
          <p:nvPr/>
        </p:nvSpPr>
        <p:spPr>
          <a:xfrm flipH="1">
            <a:off x="1028325" y="399713"/>
            <a:ext cx="7083900" cy="4344000"/>
          </a:xfrm>
          <a:prstGeom prst="rect">
            <a:avLst/>
          </a:prstGeom>
          <a:noFill/>
          <a:ln w="38100" cap="flat" cmpd="sng">
            <a:solidFill>
              <a:srgbClr val="FFFFFF"/>
            </a:solidFill>
            <a:prstDash val="solid"/>
            <a:round/>
            <a:headEnd type="none" w="sm" len="sm"/>
            <a:tailEnd type="none" w="sm" len="sm"/>
          </a:ln>
        </p:spPr>
        <p:txBody>
          <a:bodyPr spcFirstLastPara="1" wrap="square" lIns="68575" tIns="68575" rIns="68575" bIns="68575" anchor="ctr" anchorCtr="0">
            <a:noAutofit/>
          </a:bodyPr>
          <a:lstStyle/>
          <a:p>
            <a:pPr marL="0" lvl="0" indent="0" algn="r" rtl="0">
              <a:spcBef>
                <a:spcPts val="0"/>
              </a:spcBef>
              <a:spcAft>
                <a:spcPts val="0"/>
              </a:spcAft>
              <a:buNone/>
            </a:pPr>
            <a:endParaRPr sz="1100">
              <a:solidFill>
                <a:srgbClr val="434343"/>
              </a:solidFill>
            </a:endParaRPr>
          </a:p>
        </p:txBody>
      </p:sp>
      <p:sp>
        <p:nvSpPr>
          <p:cNvPr id="198" name="Google Shape;198;p18"/>
          <p:cNvSpPr txBox="1">
            <a:spLocks noGrp="1"/>
          </p:cNvSpPr>
          <p:nvPr>
            <p:ph type="ctrTitle"/>
          </p:nvPr>
        </p:nvSpPr>
        <p:spPr>
          <a:xfrm>
            <a:off x="1709636" y="1515646"/>
            <a:ext cx="5724600" cy="1241700"/>
          </a:xfrm>
          <a:prstGeom prst="rect">
            <a:avLst/>
          </a:prstGeom>
          <a:noFill/>
          <a:ln>
            <a:noFill/>
          </a:ln>
        </p:spPr>
        <p:txBody>
          <a:bodyPr spcFirstLastPara="1" wrap="square" lIns="68575" tIns="34275" rIns="68575" bIns="34275" anchor="b" anchorCtr="0">
            <a:noAutofit/>
          </a:bodyPr>
          <a:lstStyle>
            <a:lvl1pPr lvl="0" algn="ctr">
              <a:lnSpc>
                <a:spcPct val="90000"/>
              </a:lnSpc>
              <a:spcBef>
                <a:spcPts val="0"/>
              </a:spcBef>
              <a:spcAft>
                <a:spcPts val="0"/>
              </a:spcAft>
              <a:buClr>
                <a:schemeClr val="accent6"/>
              </a:buClr>
              <a:buSzPts val="5000"/>
              <a:buNone/>
              <a:defRPr sz="5000" b="0">
                <a:solidFill>
                  <a:schemeClr val="accent6"/>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99" name="Google Shape;199;p18"/>
          <p:cNvSpPr txBox="1">
            <a:spLocks noGrp="1"/>
          </p:cNvSpPr>
          <p:nvPr>
            <p:ph type="subTitle" idx="1"/>
          </p:nvPr>
        </p:nvSpPr>
        <p:spPr>
          <a:xfrm>
            <a:off x="3206903" y="3227865"/>
            <a:ext cx="2724600" cy="1004400"/>
          </a:xfrm>
          <a:prstGeom prst="rect">
            <a:avLst/>
          </a:prstGeom>
          <a:noFill/>
          <a:ln>
            <a:noFill/>
          </a:ln>
        </p:spPr>
        <p:txBody>
          <a:bodyPr spcFirstLastPara="1" wrap="square" lIns="68575" tIns="34275" rIns="68575" bIns="34275" anchor="t" anchorCtr="0">
            <a:noAutofit/>
          </a:bodyPr>
          <a:lstStyle>
            <a:lvl1pPr lvl="0" algn="ctr">
              <a:lnSpc>
                <a:spcPct val="90000"/>
              </a:lnSpc>
              <a:spcBef>
                <a:spcPts val="800"/>
              </a:spcBef>
              <a:spcAft>
                <a:spcPts val="0"/>
              </a:spcAft>
              <a:buClr>
                <a:schemeClr val="accent6"/>
              </a:buClr>
              <a:buSzPts val="1200"/>
              <a:buNone/>
              <a:defRPr sz="1200">
                <a:solidFill>
                  <a:schemeClr val="accent6"/>
                </a:solidFill>
              </a:defRPr>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cxnSp>
        <p:nvCxnSpPr>
          <p:cNvPr id="200" name="Google Shape;200;p18"/>
          <p:cNvCxnSpPr/>
          <p:nvPr/>
        </p:nvCxnSpPr>
        <p:spPr>
          <a:xfrm rot="10800000">
            <a:off x="2962931" y="2914144"/>
            <a:ext cx="3212400" cy="0"/>
          </a:xfrm>
          <a:prstGeom prst="straightConnector1">
            <a:avLst/>
          </a:prstGeom>
          <a:noFill/>
          <a:ln w="38100" cap="flat" cmpd="sng">
            <a:solidFill>
              <a:schemeClr val="accent6"/>
            </a:solidFill>
            <a:prstDash val="solid"/>
            <a:miter lim="800000"/>
            <a:headEnd type="none" w="sm" len="sm"/>
            <a:tailEnd type="none" w="sm" len="sm"/>
          </a:ln>
        </p:spPr>
      </p:cxnSp>
      <p:sp>
        <p:nvSpPr>
          <p:cNvPr id="201" name="Google Shape;201;p18"/>
          <p:cNvSpPr/>
          <p:nvPr/>
        </p:nvSpPr>
        <p:spPr>
          <a:xfrm>
            <a:off x="4863180" y="3041523"/>
            <a:ext cx="4277414" cy="2101968"/>
          </a:xfrm>
          <a:custGeom>
            <a:avLst/>
            <a:gdLst/>
            <a:ahLst/>
            <a:cxnLst/>
            <a:rect l="l" t="t" r="r" b="b"/>
            <a:pathLst>
              <a:path w="17464" h="8582" extrusionOk="0">
                <a:moveTo>
                  <a:pt x="16370" y="1"/>
                </a:moveTo>
                <a:cubicBezTo>
                  <a:pt x="15547" y="1"/>
                  <a:pt x="14791" y="341"/>
                  <a:pt x="14270" y="1361"/>
                </a:cubicBezTo>
                <a:cubicBezTo>
                  <a:pt x="13465" y="2920"/>
                  <a:pt x="12816" y="3336"/>
                  <a:pt x="12233" y="3336"/>
                </a:cubicBezTo>
                <a:cubicBezTo>
                  <a:pt x="11826" y="3336"/>
                  <a:pt x="11450" y="3132"/>
                  <a:pt x="11077" y="2974"/>
                </a:cubicBezTo>
                <a:cubicBezTo>
                  <a:pt x="10441" y="2702"/>
                  <a:pt x="8470" y="1319"/>
                  <a:pt x="6737" y="1319"/>
                </a:cubicBezTo>
                <a:cubicBezTo>
                  <a:pt x="6024" y="1319"/>
                  <a:pt x="5351" y="1553"/>
                  <a:pt x="4828" y="2194"/>
                </a:cubicBezTo>
                <a:cubicBezTo>
                  <a:pt x="3349" y="4029"/>
                  <a:pt x="3405" y="4562"/>
                  <a:pt x="3059" y="4562"/>
                </a:cubicBezTo>
                <a:cubicBezTo>
                  <a:pt x="2988" y="4562"/>
                  <a:pt x="2899" y="4539"/>
                  <a:pt x="2777" y="4501"/>
                </a:cubicBezTo>
                <a:cubicBezTo>
                  <a:pt x="2423" y="4385"/>
                  <a:pt x="1922" y="4163"/>
                  <a:pt x="1460" y="4163"/>
                </a:cubicBezTo>
                <a:cubicBezTo>
                  <a:pt x="991" y="4163"/>
                  <a:pt x="563" y="4393"/>
                  <a:pt x="375" y="5196"/>
                </a:cubicBezTo>
                <a:cubicBezTo>
                  <a:pt x="0" y="6787"/>
                  <a:pt x="1870" y="7257"/>
                  <a:pt x="1870" y="7257"/>
                </a:cubicBezTo>
                <a:lnTo>
                  <a:pt x="5822" y="7919"/>
                </a:lnTo>
                <a:lnTo>
                  <a:pt x="10094" y="7257"/>
                </a:lnTo>
                <a:lnTo>
                  <a:pt x="11376" y="8581"/>
                </a:lnTo>
                <a:lnTo>
                  <a:pt x="17464" y="8581"/>
                </a:lnTo>
                <a:lnTo>
                  <a:pt x="17464" y="165"/>
                </a:lnTo>
                <a:cubicBezTo>
                  <a:pt x="17096" y="65"/>
                  <a:pt x="16726" y="1"/>
                  <a:pt x="16370" y="1"/>
                </a:cubicBezTo>
                <a:close/>
              </a:path>
            </a:pathLst>
          </a:custGeom>
          <a:gradFill>
            <a:gsLst>
              <a:gs pos="0">
                <a:schemeClr val="accent1"/>
              </a:gs>
              <a:gs pos="100000">
                <a:schemeClr val="accent2"/>
              </a:gs>
            </a:gsLst>
            <a:path path="circle">
              <a:fillToRect l="50000" t="50000" r="50000" b="50000"/>
            </a:path>
            <a:tileRect/>
          </a:gradFill>
          <a:ln>
            <a:noFill/>
          </a:ln>
          <a:effectLst>
            <a:outerShdw blurRad="185738" dist="19050" dir="834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18"/>
          <p:cNvSpPr/>
          <p:nvPr/>
        </p:nvSpPr>
        <p:spPr>
          <a:xfrm>
            <a:off x="5004272" y="0"/>
            <a:ext cx="2307201" cy="716694"/>
          </a:xfrm>
          <a:custGeom>
            <a:avLst/>
            <a:gdLst/>
            <a:ahLst/>
            <a:cxnLst/>
            <a:rect l="l" t="t" r="r" b="b"/>
            <a:pathLst>
              <a:path w="3451" h="1072" extrusionOk="0">
                <a:moveTo>
                  <a:pt x="128" y="1"/>
                </a:moveTo>
                <a:cubicBezTo>
                  <a:pt x="0" y="300"/>
                  <a:pt x="21" y="599"/>
                  <a:pt x="278" y="877"/>
                </a:cubicBezTo>
                <a:cubicBezTo>
                  <a:pt x="404" y="1013"/>
                  <a:pt x="581" y="1072"/>
                  <a:pt x="797" y="1072"/>
                </a:cubicBezTo>
                <a:cubicBezTo>
                  <a:pt x="1455" y="1072"/>
                  <a:pt x="2468" y="524"/>
                  <a:pt x="3450" y="1"/>
                </a:cubicBezTo>
                <a:close/>
              </a:path>
            </a:pathLst>
          </a:custGeom>
          <a:gradFill>
            <a:gsLst>
              <a:gs pos="0">
                <a:schemeClr val="accent1"/>
              </a:gs>
              <a:gs pos="100000">
                <a:schemeClr val="accent2"/>
              </a:gs>
            </a:gsLst>
            <a:path path="circle">
              <a:fillToRect l="50000" t="50000" r="50000" b="50000"/>
            </a:path>
            <a:tileRect/>
          </a:gradFill>
          <a:ln>
            <a:noFill/>
          </a:ln>
          <a:effectLst>
            <a:outerShdw blurRad="171450" dist="57150" dir="81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18"/>
          <p:cNvSpPr/>
          <p:nvPr/>
        </p:nvSpPr>
        <p:spPr>
          <a:xfrm>
            <a:off x="7527484" y="0"/>
            <a:ext cx="1613116" cy="3240912"/>
          </a:xfrm>
          <a:custGeom>
            <a:avLst/>
            <a:gdLst/>
            <a:ahLst/>
            <a:cxnLst/>
            <a:rect l="l" t="t" r="r" b="b"/>
            <a:pathLst>
              <a:path w="4615" h="9272" extrusionOk="0">
                <a:moveTo>
                  <a:pt x="2372" y="1"/>
                </a:moveTo>
                <a:cubicBezTo>
                  <a:pt x="2105" y="1090"/>
                  <a:pt x="1" y="1902"/>
                  <a:pt x="374" y="3280"/>
                </a:cubicBezTo>
                <a:cubicBezTo>
                  <a:pt x="759" y="4690"/>
                  <a:pt x="2062" y="4209"/>
                  <a:pt x="2916" y="5609"/>
                </a:cubicBezTo>
                <a:cubicBezTo>
                  <a:pt x="3632" y="6794"/>
                  <a:pt x="3248" y="8225"/>
                  <a:pt x="4615" y="9272"/>
                </a:cubicBezTo>
                <a:lnTo>
                  <a:pt x="4615" y="1"/>
                </a:lnTo>
                <a:close/>
              </a:path>
            </a:pathLst>
          </a:custGeom>
          <a:gradFill>
            <a:gsLst>
              <a:gs pos="0">
                <a:schemeClr val="accent1"/>
              </a:gs>
              <a:gs pos="100000">
                <a:schemeClr val="accent2"/>
              </a:gs>
            </a:gsLst>
            <a:path path="circle">
              <a:fillToRect l="50000" t="50000" r="50000" b="50000"/>
            </a:path>
            <a:tileRect/>
          </a:gradFill>
          <a:ln>
            <a:noFill/>
          </a:ln>
          <a:effectLst>
            <a:outerShdw blurRad="171450" dist="57150" dir="81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18"/>
          <p:cNvSpPr/>
          <p:nvPr/>
        </p:nvSpPr>
        <p:spPr>
          <a:xfrm>
            <a:off x="1360333" y="4515993"/>
            <a:ext cx="1365716" cy="627504"/>
          </a:xfrm>
          <a:custGeom>
            <a:avLst/>
            <a:gdLst/>
            <a:ahLst/>
            <a:cxnLst/>
            <a:rect l="l" t="t" r="r" b="b"/>
            <a:pathLst>
              <a:path w="5576" h="2562" extrusionOk="0">
                <a:moveTo>
                  <a:pt x="3087" y="0"/>
                </a:moveTo>
                <a:cubicBezTo>
                  <a:pt x="2895" y="0"/>
                  <a:pt x="2689" y="46"/>
                  <a:pt x="2467" y="147"/>
                </a:cubicBezTo>
                <a:cubicBezTo>
                  <a:pt x="1399" y="628"/>
                  <a:pt x="791" y="1782"/>
                  <a:pt x="1" y="2561"/>
                </a:cubicBezTo>
                <a:lnTo>
                  <a:pt x="5576" y="2561"/>
                </a:lnTo>
                <a:lnTo>
                  <a:pt x="5565" y="2551"/>
                </a:lnTo>
                <a:cubicBezTo>
                  <a:pt x="4932" y="1706"/>
                  <a:pt x="4266" y="0"/>
                  <a:pt x="3087" y="0"/>
                </a:cubicBezTo>
                <a:close/>
              </a:path>
            </a:pathLst>
          </a:custGeom>
          <a:gradFill>
            <a:gsLst>
              <a:gs pos="0">
                <a:schemeClr val="accent1"/>
              </a:gs>
              <a:gs pos="100000">
                <a:schemeClr val="accent2"/>
              </a:gs>
            </a:gsLst>
            <a:path path="circle">
              <a:fillToRect l="50000" t="50000" r="50000" b="50000"/>
            </a:path>
            <a:tileRect/>
          </a:gradFill>
          <a:ln>
            <a:noFill/>
          </a:ln>
          <a:effectLst>
            <a:outerShdw blurRad="171450" dist="19050" dir="1788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18"/>
          <p:cNvSpPr/>
          <p:nvPr/>
        </p:nvSpPr>
        <p:spPr>
          <a:xfrm>
            <a:off x="-11145" y="4049649"/>
            <a:ext cx="703922" cy="1093846"/>
          </a:xfrm>
          <a:custGeom>
            <a:avLst/>
            <a:gdLst/>
            <a:ahLst/>
            <a:cxnLst/>
            <a:rect l="l" t="t" r="r" b="b"/>
            <a:pathLst>
              <a:path w="2874" h="4466" extrusionOk="0">
                <a:moveTo>
                  <a:pt x="0" y="1"/>
                </a:moveTo>
                <a:lnTo>
                  <a:pt x="0" y="4465"/>
                </a:lnTo>
                <a:lnTo>
                  <a:pt x="2874" y="4465"/>
                </a:lnTo>
                <a:cubicBezTo>
                  <a:pt x="2297" y="3152"/>
                  <a:pt x="1977" y="556"/>
                  <a:pt x="0" y="1"/>
                </a:cubicBezTo>
                <a:close/>
              </a:path>
            </a:pathLst>
          </a:custGeom>
          <a:gradFill>
            <a:gsLst>
              <a:gs pos="0">
                <a:schemeClr val="accent1"/>
              </a:gs>
              <a:gs pos="100000">
                <a:schemeClr val="accent2"/>
              </a:gs>
            </a:gsLst>
            <a:path path="circle">
              <a:fillToRect l="50000" t="50000" r="50000" b="50000"/>
            </a:path>
            <a:tileRect/>
          </a:gradFill>
          <a:ln>
            <a:noFill/>
          </a:ln>
          <a:effectLst>
            <a:outerShdw blurRad="1714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18"/>
          <p:cNvSpPr/>
          <p:nvPr/>
        </p:nvSpPr>
        <p:spPr>
          <a:xfrm>
            <a:off x="4083572" y="4223548"/>
            <a:ext cx="4136336" cy="919948"/>
          </a:xfrm>
          <a:custGeom>
            <a:avLst/>
            <a:gdLst/>
            <a:ahLst/>
            <a:cxnLst/>
            <a:rect l="l" t="t" r="r" b="b"/>
            <a:pathLst>
              <a:path w="16888" h="3756" extrusionOk="0">
                <a:moveTo>
                  <a:pt x="7399" y="1"/>
                </a:moveTo>
                <a:cubicBezTo>
                  <a:pt x="5849" y="1"/>
                  <a:pt x="4332" y="422"/>
                  <a:pt x="3013" y="1523"/>
                </a:cubicBezTo>
                <a:cubicBezTo>
                  <a:pt x="1731" y="2591"/>
                  <a:pt x="759" y="3339"/>
                  <a:pt x="1" y="3755"/>
                </a:cubicBezTo>
                <a:lnTo>
                  <a:pt x="16887" y="3755"/>
                </a:lnTo>
                <a:cubicBezTo>
                  <a:pt x="15103" y="2478"/>
                  <a:pt x="11156" y="1"/>
                  <a:pt x="7399" y="1"/>
                </a:cubicBezTo>
                <a:close/>
              </a:path>
            </a:pathLst>
          </a:custGeom>
          <a:gradFill>
            <a:gsLst>
              <a:gs pos="0">
                <a:schemeClr val="accent1"/>
              </a:gs>
              <a:gs pos="100000">
                <a:schemeClr val="accent2"/>
              </a:gs>
            </a:gsLst>
            <a:path path="circle">
              <a:fillToRect l="50000" t="50000" r="50000" b="50000"/>
            </a:path>
            <a:tileRect/>
          </a:gradFill>
          <a:ln>
            <a:noFill/>
          </a:ln>
          <a:effectLst>
            <a:outerShdw blurRad="185738" dist="9525" dir="174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18"/>
          <p:cNvSpPr/>
          <p:nvPr/>
        </p:nvSpPr>
        <p:spPr>
          <a:xfrm>
            <a:off x="-11145" y="1446793"/>
            <a:ext cx="902803" cy="2503649"/>
          </a:xfrm>
          <a:custGeom>
            <a:avLst/>
            <a:gdLst/>
            <a:ahLst/>
            <a:cxnLst/>
            <a:rect l="l" t="t" r="r" b="b"/>
            <a:pathLst>
              <a:path w="3686" h="10222" extrusionOk="0">
                <a:moveTo>
                  <a:pt x="0" y="1"/>
                </a:moveTo>
                <a:lnTo>
                  <a:pt x="0" y="10222"/>
                </a:lnTo>
                <a:cubicBezTo>
                  <a:pt x="1251" y="9421"/>
                  <a:pt x="3012" y="9955"/>
                  <a:pt x="3237" y="9101"/>
                </a:cubicBezTo>
                <a:cubicBezTo>
                  <a:pt x="3515" y="8086"/>
                  <a:pt x="781" y="7765"/>
                  <a:pt x="674" y="6676"/>
                </a:cubicBezTo>
                <a:cubicBezTo>
                  <a:pt x="534" y="5244"/>
                  <a:pt x="3686" y="5309"/>
                  <a:pt x="3344" y="2628"/>
                </a:cubicBezTo>
                <a:cubicBezTo>
                  <a:pt x="3119" y="844"/>
                  <a:pt x="1229" y="225"/>
                  <a:pt x="0" y="1"/>
                </a:cubicBezTo>
                <a:close/>
              </a:path>
            </a:pathLst>
          </a:custGeom>
          <a:gradFill>
            <a:gsLst>
              <a:gs pos="0">
                <a:schemeClr val="accent1"/>
              </a:gs>
              <a:gs pos="100000">
                <a:schemeClr val="accent2"/>
              </a:gs>
            </a:gsLst>
            <a:path path="circle">
              <a:fillToRect l="50000" t="50000" r="50000" b="50000"/>
            </a:path>
            <a:tileRect/>
          </a:gradFill>
          <a:ln>
            <a:noFill/>
          </a:ln>
          <a:effectLst>
            <a:outerShdw blurRad="1714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18"/>
          <p:cNvSpPr/>
          <p:nvPr/>
        </p:nvSpPr>
        <p:spPr>
          <a:xfrm>
            <a:off x="-123558" y="0"/>
            <a:ext cx="3404969" cy="2815414"/>
          </a:xfrm>
          <a:custGeom>
            <a:avLst/>
            <a:gdLst/>
            <a:ahLst/>
            <a:cxnLst/>
            <a:rect l="l" t="t" r="r" b="b"/>
            <a:pathLst>
              <a:path w="11782" h="9742" extrusionOk="0">
                <a:moveTo>
                  <a:pt x="459" y="1"/>
                </a:moveTo>
                <a:lnTo>
                  <a:pt x="459" y="9742"/>
                </a:lnTo>
                <a:cubicBezTo>
                  <a:pt x="823" y="9699"/>
                  <a:pt x="1100" y="9603"/>
                  <a:pt x="1271" y="9454"/>
                </a:cubicBezTo>
                <a:cubicBezTo>
                  <a:pt x="2425" y="8439"/>
                  <a:pt x="1" y="5886"/>
                  <a:pt x="1133" y="5555"/>
                </a:cubicBezTo>
                <a:cubicBezTo>
                  <a:pt x="1262" y="5518"/>
                  <a:pt x="1409" y="5502"/>
                  <a:pt x="1569" y="5502"/>
                </a:cubicBezTo>
                <a:cubicBezTo>
                  <a:pt x="2574" y="5502"/>
                  <a:pt x="4088" y="6129"/>
                  <a:pt x="4990" y="6129"/>
                </a:cubicBezTo>
                <a:cubicBezTo>
                  <a:pt x="5197" y="6129"/>
                  <a:pt x="5372" y="6096"/>
                  <a:pt x="5501" y="6014"/>
                </a:cubicBezTo>
                <a:cubicBezTo>
                  <a:pt x="6782" y="5192"/>
                  <a:pt x="4764" y="3120"/>
                  <a:pt x="5159" y="2426"/>
                </a:cubicBezTo>
                <a:cubicBezTo>
                  <a:pt x="6078" y="812"/>
                  <a:pt x="10041" y="2180"/>
                  <a:pt x="11781" y="1"/>
                </a:cubicBezTo>
                <a:close/>
              </a:path>
            </a:pathLst>
          </a:custGeom>
          <a:gradFill>
            <a:gsLst>
              <a:gs pos="0">
                <a:schemeClr val="accent1"/>
              </a:gs>
              <a:gs pos="100000">
                <a:schemeClr val="accent2"/>
              </a:gs>
            </a:gsLst>
            <a:path path="circle">
              <a:fillToRect l="50000" t="50000" r="50000" b="50000"/>
            </a:path>
            <a:tileRect/>
          </a:gradFill>
          <a:ln>
            <a:noFill/>
          </a:ln>
          <a:effectLst>
            <a:outerShdw blurRad="171450" dist="57150" dir="81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p:cSld name="8_Título y objetos">
    <p:bg>
      <p:bgPr>
        <a:gradFill>
          <a:gsLst>
            <a:gs pos="0">
              <a:schemeClr val="accent1"/>
            </a:gs>
            <a:gs pos="100000">
              <a:schemeClr val="accent2"/>
            </a:gs>
          </a:gsLst>
          <a:path path="circle">
            <a:fillToRect l="50000" t="50000" r="50000" b="50000"/>
          </a:path>
          <a:tileRect/>
        </a:gradFill>
        <a:effectLst/>
      </p:bgPr>
    </p:bg>
    <p:spTree>
      <p:nvGrpSpPr>
        <p:cNvPr id="1" name="Shape 234"/>
        <p:cNvGrpSpPr/>
        <p:nvPr/>
      </p:nvGrpSpPr>
      <p:grpSpPr>
        <a:xfrm>
          <a:off x="0" y="0"/>
          <a:ext cx="0" cy="0"/>
          <a:chOff x="0" y="0"/>
          <a:chExt cx="0" cy="0"/>
        </a:xfrm>
      </p:grpSpPr>
      <p:sp>
        <p:nvSpPr>
          <p:cNvPr id="235" name="Google Shape;235;p21"/>
          <p:cNvSpPr/>
          <p:nvPr/>
        </p:nvSpPr>
        <p:spPr>
          <a:xfrm flipH="1">
            <a:off x="7145715" y="0"/>
            <a:ext cx="1957071" cy="2650496"/>
          </a:xfrm>
          <a:custGeom>
            <a:avLst/>
            <a:gdLst/>
            <a:ahLst/>
            <a:cxnLst/>
            <a:rect l="l" t="t" r="r" b="b"/>
            <a:pathLst>
              <a:path w="7990" h="10821" extrusionOk="0">
                <a:moveTo>
                  <a:pt x="4049" y="0"/>
                </a:moveTo>
                <a:lnTo>
                  <a:pt x="1016" y="1880"/>
                </a:lnTo>
                <a:lnTo>
                  <a:pt x="1" y="6655"/>
                </a:lnTo>
                <a:cubicBezTo>
                  <a:pt x="1" y="6655"/>
                  <a:pt x="55" y="6826"/>
                  <a:pt x="150" y="7092"/>
                </a:cubicBezTo>
                <a:cubicBezTo>
                  <a:pt x="1293" y="7455"/>
                  <a:pt x="3793" y="8417"/>
                  <a:pt x="4551" y="10030"/>
                </a:cubicBezTo>
                <a:cubicBezTo>
                  <a:pt x="4690" y="10318"/>
                  <a:pt x="4764" y="10574"/>
                  <a:pt x="4797" y="10820"/>
                </a:cubicBezTo>
                <a:cubicBezTo>
                  <a:pt x="5609" y="10403"/>
                  <a:pt x="6271" y="9698"/>
                  <a:pt x="6324" y="8844"/>
                </a:cubicBezTo>
                <a:cubicBezTo>
                  <a:pt x="6409" y="7103"/>
                  <a:pt x="3440" y="7092"/>
                  <a:pt x="3867" y="6516"/>
                </a:cubicBezTo>
                <a:cubicBezTo>
                  <a:pt x="4294" y="5939"/>
                  <a:pt x="6313" y="6558"/>
                  <a:pt x="7135" y="4903"/>
                </a:cubicBezTo>
                <a:cubicBezTo>
                  <a:pt x="7990" y="3173"/>
                  <a:pt x="5908" y="876"/>
                  <a:pt x="5010" y="0"/>
                </a:cubicBezTo>
                <a:close/>
              </a:path>
            </a:pathLst>
          </a:custGeom>
          <a:gradFill>
            <a:gsLst>
              <a:gs pos="0">
                <a:schemeClr val="accent1"/>
              </a:gs>
              <a:gs pos="100000">
                <a:schemeClr val="accent2"/>
              </a:gs>
            </a:gsLst>
            <a:path path="circle">
              <a:fillToRect l="50000" t="50000" r="50000" b="50000"/>
            </a:path>
            <a:tileRect/>
          </a:gradFill>
          <a:ln>
            <a:noFill/>
          </a:ln>
          <a:effectLst>
            <a:outerShdw blurRad="200025"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21"/>
          <p:cNvSpPr/>
          <p:nvPr/>
        </p:nvSpPr>
        <p:spPr>
          <a:xfrm flipH="1">
            <a:off x="4165774" y="0"/>
            <a:ext cx="5156722" cy="5057276"/>
          </a:xfrm>
          <a:custGeom>
            <a:avLst/>
            <a:gdLst/>
            <a:ahLst/>
            <a:cxnLst/>
            <a:rect l="l" t="t" r="r" b="b"/>
            <a:pathLst>
              <a:path w="21053" h="20647" extrusionOk="0">
                <a:moveTo>
                  <a:pt x="738" y="0"/>
                </a:moveTo>
                <a:lnTo>
                  <a:pt x="738" y="20647"/>
                </a:lnTo>
                <a:cubicBezTo>
                  <a:pt x="2874" y="19194"/>
                  <a:pt x="4764" y="13661"/>
                  <a:pt x="2628" y="12967"/>
                </a:cubicBezTo>
                <a:cubicBezTo>
                  <a:pt x="866" y="12390"/>
                  <a:pt x="0" y="10831"/>
                  <a:pt x="2051" y="8919"/>
                </a:cubicBezTo>
                <a:cubicBezTo>
                  <a:pt x="4102" y="7007"/>
                  <a:pt x="919" y="5587"/>
                  <a:pt x="2030" y="4187"/>
                </a:cubicBezTo>
                <a:cubicBezTo>
                  <a:pt x="2299" y="3843"/>
                  <a:pt x="2637" y="3724"/>
                  <a:pt x="3010" y="3724"/>
                </a:cubicBezTo>
                <a:cubicBezTo>
                  <a:pt x="3839" y="3724"/>
                  <a:pt x="4845" y="4307"/>
                  <a:pt x="5669" y="4307"/>
                </a:cubicBezTo>
                <a:cubicBezTo>
                  <a:pt x="5994" y="4307"/>
                  <a:pt x="6291" y="4217"/>
                  <a:pt x="6537" y="3963"/>
                </a:cubicBezTo>
                <a:cubicBezTo>
                  <a:pt x="7663" y="2806"/>
                  <a:pt x="7494" y="84"/>
                  <a:pt x="9550" y="84"/>
                </a:cubicBezTo>
                <a:cubicBezTo>
                  <a:pt x="9581" y="84"/>
                  <a:pt x="9613" y="84"/>
                  <a:pt x="9646" y="86"/>
                </a:cubicBezTo>
                <a:cubicBezTo>
                  <a:pt x="11723" y="158"/>
                  <a:pt x="13041" y="3333"/>
                  <a:pt x="15826" y="3333"/>
                </a:cubicBezTo>
                <a:cubicBezTo>
                  <a:pt x="15918" y="3333"/>
                  <a:pt x="16012" y="3330"/>
                  <a:pt x="16107" y="3322"/>
                </a:cubicBezTo>
                <a:cubicBezTo>
                  <a:pt x="18383" y="3151"/>
                  <a:pt x="20070" y="1378"/>
                  <a:pt x="21053" y="0"/>
                </a:cubicBezTo>
                <a:close/>
              </a:path>
            </a:pathLst>
          </a:custGeom>
          <a:gradFill>
            <a:gsLst>
              <a:gs pos="0">
                <a:schemeClr val="accent1"/>
              </a:gs>
              <a:gs pos="100000">
                <a:schemeClr val="accent2"/>
              </a:gs>
            </a:gsLst>
            <a:path path="circle">
              <a:fillToRect l="50000" t="50000" r="50000" b="50000"/>
            </a:path>
            <a:tileRect/>
          </a:gradFill>
          <a:ln>
            <a:noFill/>
          </a:ln>
          <a:effectLst>
            <a:outerShdw blurRad="200025" dist="47625" dir="942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21"/>
          <p:cNvSpPr/>
          <p:nvPr/>
        </p:nvSpPr>
        <p:spPr>
          <a:xfrm flipH="1">
            <a:off x="6122600" y="1713596"/>
            <a:ext cx="3019375" cy="3429895"/>
          </a:xfrm>
          <a:custGeom>
            <a:avLst/>
            <a:gdLst/>
            <a:ahLst/>
            <a:cxnLst/>
            <a:rect l="l" t="t" r="r" b="b"/>
            <a:pathLst>
              <a:path w="12327" h="14003" extrusionOk="0">
                <a:moveTo>
                  <a:pt x="1" y="1"/>
                </a:moveTo>
                <a:lnTo>
                  <a:pt x="1" y="14003"/>
                </a:lnTo>
                <a:lnTo>
                  <a:pt x="12327" y="14003"/>
                </a:lnTo>
                <a:cubicBezTo>
                  <a:pt x="11012" y="12977"/>
                  <a:pt x="11717" y="11204"/>
                  <a:pt x="10671" y="10276"/>
                </a:cubicBezTo>
                <a:cubicBezTo>
                  <a:pt x="10267" y="9919"/>
                  <a:pt x="9798" y="9790"/>
                  <a:pt x="9311" y="9790"/>
                </a:cubicBezTo>
                <a:cubicBezTo>
                  <a:pt x="8056" y="9790"/>
                  <a:pt x="6678" y="10643"/>
                  <a:pt x="5960" y="10643"/>
                </a:cubicBezTo>
                <a:cubicBezTo>
                  <a:pt x="5762" y="10643"/>
                  <a:pt x="5615" y="10578"/>
                  <a:pt x="5534" y="10414"/>
                </a:cubicBezTo>
                <a:cubicBezTo>
                  <a:pt x="5031" y="9421"/>
                  <a:pt x="5928" y="8705"/>
                  <a:pt x="4914" y="8097"/>
                </a:cubicBezTo>
                <a:cubicBezTo>
                  <a:pt x="4732" y="7979"/>
                  <a:pt x="4423" y="7936"/>
                  <a:pt x="4070" y="7904"/>
                </a:cubicBezTo>
                <a:cubicBezTo>
                  <a:pt x="3440" y="7851"/>
                  <a:pt x="2810" y="7840"/>
                  <a:pt x="3194" y="6943"/>
                </a:cubicBezTo>
                <a:cubicBezTo>
                  <a:pt x="3621" y="5918"/>
                  <a:pt x="5704" y="5127"/>
                  <a:pt x="4711" y="3034"/>
                </a:cubicBezTo>
                <a:cubicBezTo>
                  <a:pt x="3867" y="1250"/>
                  <a:pt x="887" y="257"/>
                  <a:pt x="1" y="1"/>
                </a:cubicBezTo>
                <a:close/>
              </a:path>
            </a:pathLst>
          </a:custGeom>
          <a:gradFill>
            <a:gsLst>
              <a:gs pos="0">
                <a:schemeClr val="accent1"/>
              </a:gs>
              <a:gs pos="100000">
                <a:schemeClr val="accent2"/>
              </a:gs>
            </a:gsLst>
            <a:path path="circle">
              <a:fillToRect l="50000" t="50000" r="50000" b="50000"/>
            </a:path>
            <a:tileRect/>
          </a:gradFill>
          <a:ln>
            <a:noFill/>
          </a:ln>
          <a:effectLst>
            <a:outerShdw blurRad="200025"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21"/>
          <p:cNvSpPr txBox="1">
            <a:spLocks noGrp="1"/>
          </p:cNvSpPr>
          <p:nvPr>
            <p:ph type="ctrTitle"/>
          </p:nvPr>
        </p:nvSpPr>
        <p:spPr>
          <a:xfrm flipH="1">
            <a:off x="6053138" y="827965"/>
            <a:ext cx="2308500" cy="3483900"/>
          </a:xfrm>
          <a:prstGeom prst="rect">
            <a:avLst/>
          </a:prstGeom>
          <a:noFill/>
          <a:ln>
            <a:noFill/>
          </a:ln>
        </p:spPr>
        <p:txBody>
          <a:bodyPr spcFirstLastPara="1" wrap="square" lIns="68575" tIns="34275" rIns="68575" bIns="34275" anchor="ctr" anchorCtr="0">
            <a:noAutofit/>
          </a:bodyPr>
          <a:lstStyle>
            <a:lvl1pPr lvl="0" algn="r">
              <a:lnSpc>
                <a:spcPct val="90000"/>
              </a:lnSpc>
              <a:spcBef>
                <a:spcPts val="0"/>
              </a:spcBef>
              <a:spcAft>
                <a:spcPts val="0"/>
              </a:spcAft>
              <a:buClr>
                <a:srgbClr val="FFFFFF"/>
              </a:buClr>
              <a:buSzPts val="1800"/>
              <a:buNone/>
              <a:defRPr sz="1800" b="0">
                <a:solidFill>
                  <a:srgbClr val="FFFFFF"/>
                </a:solidFill>
              </a:defRPr>
            </a:lvl1pPr>
            <a:lvl2pPr lvl="1">
              <a:spcBef>
                <a:spcPts val="0"/>
              </a:spcBef>
              <a:spcAft>
                <a:spcPts val="0"/>
              </a:spcAft>
              <a:buClr>
                <a:srgbClr val="FFFFFF"/>
              </a:buClr>
              <a:buSzPts val="1100"/>
              <a:buNone/>
              <a:defRPr>
                <a:solidFill>
                  <a:srgbClr val="FFFFFF"/>
                </a:solidFill>
              </a:defRPr>
            </a:lvl2pPr>
            <a:lvl3pPr lvl="2">
              <a:spcBef>
                <a:spcPts val="0"/>
              </a:spcBef>
              <a:spcAft>
                <a:spcPts val="0"/>
              </a:spcAft>
              <a:buClr>
                <a:srgbClr val="FFFFFF"/>
              </a:buClr>
              <a:buSzPts val="1100"/>
              <a:buNone/>
              <a:defRPr>
                <a:solidFill>
                  <a:srgbClr val="FFFFFF"/>
                </a:solidFill>
              </a:defRPr>
            </a:lvl3pPr>
            <a:lvl4pPr lvl="3">
              <a:spcBef>
                <a:spcPts val="0"/>
              </a:spcBef>
              <a:spcAft>
                <a:spcPts val="0"/>
              </a:spcAft>
              <a:buClr>
                <a:srgbClr val="FFFFFF"/>
              </a:buClr>
              <a:buSzPts val="1100"/>
              <a:buNone/>
              <a:defRPr>
                <a:solidFill>
                  <a:srgbClr val="FFFFFF"/>
                </a:solidFill>
              </a:defRPr>
            </a:lvl4pPr>
            <a:lvl5pPr lvl="4">
              <a:spcBef>
                <a:spcPts val="0"/>
              </a:spcBef>
              <a:spcAft>
                <a:spcPts val="0"/>
              </a:spcAft>
              <a:buClr>
                <a:srgbClr val="FFFFFF"/>
              </a:buClr>
              <a:buSzPts val="1100"/>
              <a:buNone/>
              <a:defRPr>
                <a:solidFill>
                  <a:srgbClr val="FFFFFF"/>
                </a:solidFill>
              </a:defRPr>
            </a:lvl5pPr>
            <a:lvl6pPr lvl="5">
              <a:spcBef>
                <a:spcPts val="0"/>
              </a:spcBef>
              <a:spcAft>
                <a:spcPts val="0"/>
              </a:spcAft>
              <a:buClr>
                <a:srgbClr val="FFFFFF"/>
              </a:buClr>
              <a:buSzPts val="1100"/>
              <a:buNone/>
              <a:defRPr>
                <a:solidFill>
                  <a:srgbClr val="FFFFFF"/>
                </a:solidFill>
              </a:defRPr>
            </a:lvl6pPr>
            <a:lvl7pPr lvl="6">
              <a:spcBef>
                <a:spcPts val="0"/>
              </a:spcBef>
              <a:spcAft>
                <a:spcPts val="0"/>
              </a:spcAft>
              <a:buClr>
                <a:srgbClr val="FFFFFF"/>
              </a:buClr>
              <a:buSzPts val="1100"/>
              <a:buNone/>
              <a:defRPr>
                <a:solidFill>
                  <a:srgbClr val="FFFFFF"/>
                </a:solidFill>
              </a:defRPr>
            </a:lvl7pPr>
            <a:lvl8pPr lvl="7">
              <a:spcBef>
                <a:spcPts val="0"/>
              </a:spcBef>
              <a:spcAft>
                <a:spcPts val="0"/>
              </a:spcAft>
              <a:buClr>
                <a:srgbClr val="FFFFFF"/>
              </a:buClr>
              <a:buSzPts val="1100"/>
              <a:buNone/>
              <a:defRPr>
                <a:solidFill>
                  <a:srgbClr val="FFFFFF"/>
                </a:solidFill>
              </a:defRPr>
            </a:lvl8pPr>
            <a:lvl9pPr lvl="8">
              <a:spcBef>
                <a:spcPts val="0"/>
              </a:spcBef>
              <a:spcAft>
                <a:spcPts val="0"/>
              </a:spcAft>
              <a:buClr>
                <a:srgbClr val="FFFFFF"/>
              </a:buClr>
              <a:buSzPts val="1100"/>
              <a:buNone/>
              <a:defRPr>
                <a:solidFill>
                  <a:srgbClr val="FFFFFF"/>
                </a:solidFill>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ECHNOLOGY 1">
  <p:cSld name="12_Título y objetos">
    <p:bg>
      <p:bgPr>
        <a:gradFill>
          <a:gsLst>
            <a:gs pos="0">
              <a:schemeClr val="accent1"/>
            </a:gs>
            <a:gs pos="100000">
              <a:schemeClr val="accent2"/>
            </a:gs>
          </a:gsLst>
          <a:path path="circle">
            <a:fillToRect l="50000" t="50000" r="50000" b="50000"/>
          </a:path>
          <a:tileRect/>
        </a:gradFill>
        <a:effectLst/>
      </p:bgPr>
    </p:bg>
    <p:spTree>
      <p:nvGrpSpPr>
        <p:cNvPr id="1" name="Shape 285"/>
        <p:cNvGrpSpPr/>
        <p:nvPr/>
      </p:nvGrpSpPr>
      <p:grpSpPr>
        <a:xfrm>
          <a:off x="0" y="0"/>
          <a:ext cx="0" cy="0"/>
          <a:chOff x="0" y="0"/>
          <a:chExt cx="0" cy="0"/>
        </a:xfrm>
      </p:grpSpPr>
      <p:sp>
        <p:nvSpPr>
          <p:cNvPr id="286" name="Google Shape;286;p25"/>
          <p:cNvSpPr/>
          <p:nvPr/>
        </p:nvSpPr>
        <p:spPr>
          <a:xfrm>
            <a:off x="607254" y="-74450"/>
            <a:ext cx="2347500" cy="5319300"/>
          </a:xfrm>
          <a:prstGeom prst="rect">
            <a:avLst/>
          </a:prstGeom>
          <a:noFill/>
          <a:ln w="38100" cap="flat" cmpd="sng">
            <a:solidFill>
              <a:srgbClr val="FFFFFF"/>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87" name="Google Shape;287;p25"/>
          <p:cNvSpPr txBox="1"/>
          <p:nvPr/>
        </p:nvSpPr>
        <p:spPr>
          <a:xfrm>
            <a:off x="6772942" y="4670822"/>
            <a:ext cx="2057400" cy="273900"/>
          </a:xfrm>
          <a:prstGeom prst="rect">
            <a:avLst/>
          </a:prstGeom>
          <a:noFill/>
          <a:ln>
            <a:noFill/>
          </a:ln>
        </p:spPr>
        <p:txBody>
          <a:bodyPr spcFirstLastPara="1" wrap="square" lIns="68575" tIns="34275" rIns="68575" bIns="34275" anchor="ctr" anchorCtr="0">
            <a:noAutofit/>
          </a:bodyPr>
          <a:lstStyle/>
          <a:p>
            <a:pPr marL="0" marR="0" lvl="0" indent="0" algn="r" rtl="0">
              <a:spcBef>
                <a:spcPts val="0"/>
              </a:spcBef>
              <a:spcAft>
                <a:spcPts val="0"/>
              </a:spcAft>
              <a:buNone/>
            </a:pPr>
            <a:fld id="{00000000-1234-1234-1234-123412341234}" type="slidenum">
              <a:rPr lang="es-ES" sz="800" b="0" i="0" u="none" strike="noStrike" cap="none">
                <a:solidFill>
                  <a:schemeClr val="dk1"/>
                </a:solidFill>
                <a:latin typeface="Nunito Sans SemiBold"/>
                <a:ea typeface="Nunito Sans SemiBold"/>
                <a:cs typeface="Nunito Sans SemiBold"/>
                <a:sym typeface="Nunito Sans SemiBold"/>
              </a:rPr>
              <a:t>‹Nº›</a:t>
            </a:fld>
            <a:endParaRPr sz="800" b="0" i="0" u="none" strike="noStrike" cap="none">
              <a:solidFill>
                <a:schemeClr val="dk1"/>
              </a:solidFill>
              <a:latin typeface="Nunito Sans SemiBold"/>
              <a:ea typeface="Nunito Sans SemiBold"/>
              <a:cs typeface="Nunito Sans SemiBold"/>
              <a:sym typeface="Nunito Sans SemiBold"/>
            </a:endParaRPr>
          </a:p>
        </p:txBody>
      </p:sp>
      <p:sp>
        <p:nvSpPr>
          <p:cNvPr id="288" name="Google Shape;288;p25"/>
          <p:cNvSpPr txBox="1">
            <a:spLocks noGrp="1"/>
          </p:cNvSpPr>
          <p:nvPr>
            <p:ph type="ctrTitle"/>
          </p:nvPr>
        </p:nvSpPr>
        <p:spPr>
          <a:xfrm flipH="1">
            <a:off x="799804" y="656515"/>
            <a:ext cx="2308500" cy="2272500"/>
          </a:xfrm>
          <a:prstGeom prst="rect">
            <a:avLst/>
          </a:prstGeom>
          <a:noFill/>
          <a:ln>
            <a:noFill/>
          </a:ln>
        </p:spPr>
        <p:txBody>
          <a:bodyPr spcFirstLastPara="1" wrap="square" lIns="68575" tIns="34275" rIns="68575" bIns="34275" anchor="b" anchorCtr="0">
            <a:noAutofit/>
          </a:bodyPr>
          <a:lstStyle>
            <a:lvl1pPr lvl="0" algn="l">
              <a:lnSpc>
                <a:spcPct val="90000"/>
              </a:lnSpc>
              <a:spcBef>
                <a:spcPts val="0"/>
              </a:spcBef>
              <a:spcAft>
                <a:spcPts val="0"/>
              </a:spcAft>
              <a:buClr>
                <a:srgbClr val="FFFFFF"/>
              </a:buClr>
              <a:buSzPts val="1800"/>
              <a:buNone/>
              <a:defRPr sz="1800" b="0">
                <a:solidFill>
                  <a:srgbClr val="FFFFFF"/>
                </a:solidFill>
              </a:defRPr>
            </a:lvl1pPr>
            <a:lvl2pPr lvl="1">
              <a:spcBef>
                <a:spcPts val="0"/>
              </a:spcBef>
              <a:spcAft>
                <a:spcPts val="0"/>
              </a:spcAft>
              <a:buClr>
                <a:srgbClr val="FFFFFF"/>
              </a:buClr>
              <a:buSzPts val="1100"/>
              <a:buNone/>
              <a:defRPr>
                <a:solidFill>
                  <a:srgbClr val="FFFFFF"/>
                </a:solidFill>
              </a:defRPr>
            </a:lvl2pPr>
            <a:lvl3pPr lvl="2">
              <a:spcBef>
                <a:spcPts val="0"/>
              </a:spcBef>
              <a:spcAft>
                <a:spcPts val="0"/>
              </a:spcAft>
              <a:buClr>
                <a:srgbClr val="FFFFFF"/>
              </a:buClr>
              <a:buSzPts val="1100"/>
              <a:buNone/>
              <a:defRPr>
                <a:solidFill>
                  <a:srgbClr val="FFFFFF"/>
                </a:solidFill>
              </a:defRPr>
            </a:lvl3pPr>
            <a:lvl4pPr lvl="3">
              <a:spcBef>
                <a:spcPts val="0"/>
              </a:spcBef>
              <a:spcAft>
                <a:spcPts val="0"/>
              </a:spcAft>
              <a:buClr>
                <a:srgbClr val="FFFFFF"/>
              </a:buClr>
              <a:buSzPts val="1100"/>
              <a:buNone/>
              <a:defRPr>
                <a:solidFill>
                  <a:srgbClr val="FFFFFF"/>
                </a:solidFill>
              </a:defRPr>
            </a:lvl4pPr>
            <a:lvl5pPr lvl="4">
              <a:spcBef>
                <a:spcPts val="0"/>
              </a:spcBef>
              <a:spcAft>
                <a:spcPts val="0"/>
              </a:spcAft>
              <a:buClr>
                <a:srgbClr val="FFFFFF"/>
              </a:buClr>
              <a:buSzPts val="1100"/>
              <a:buNone/>
              <a:defRPr>
                <a:solidFill>
                  <a:srgbClr val="FFFFFF"/>
                </a:solidFill>
              </a:defRPr>
            </a:lvl5pPr>
            <a:lvl6pPr lvl="5">
              <a:spcBef>
                <a:spcPts val="0"/>
              </a:spcBef>
              <a:spcAft>
                <a:spcPts val="0"/>
              </a:spcAft>
              <a:buClr>
                <a:srgbClr val="FFFFFF"/>
              </a:buClr>
              <a:buSzPts val="1100"/>
              <a:buNone/>
              <a:defRPr>
                <a:solidFill>
                  <a:srgbClr val="FFFFFF"/>
                </a:solidFill>
              </a:defRPr>
            </a:lvl6pPr>
            <a:lvl7pPr lvl="6">
              <a:spcBef>
                <a:spcPts val="0"/>
              </a:spcBef>
              <a:spcAft>
                <a:spcPts val="0"/>
              </a:spcAft>
              <a:buClr>
                <a:srgbClr val="FFFFFF"/>
              </a:buClr>
              <a:buSzPts val="1100"/>
              <a:buNone/>
              <a:defRPr>
                <a:solidFill>
                  <a:srgbClr val="FFFFFF"/>
                </a:solidFill>
              </a:defRPr>
            </a:lvl7pPr>
            <a:lvl8pPr lvl="7">
              <a:spcBef>
                <a:spcPts val="0"/>
              </a:spcBef>
              <a:spcAft>
                <a:spcPts val="0"/>
              </a:spcAft>
              <a:buClr>
                <a:srgbClr val="FFFFFF"/>
              </a:buClr>
              <a:buSzPts val="1100"/>
              <a:buNone/>
              <a:defRPr>
                <a:solidFill>
                  <a:srgbClr val="FFFFFF"/>
                </a:solidFill>
              </a:defRPr>
            </a:lvl8pPr>
            <a:lvl9pPr lvl="8">
              <a:spcBef>
                <a:spcPts val="0"/>
              </a:spcBef>
              <a:spcAft>
                <a:spcPts val="0"/>
              </a:spcAft>
              <a:buClr>
                <a:srgbClr val="FFFFFF"/>
              </a:buClr>
              <a:buSzPts val="1100"/>
              <a:buNone/>
              <a:defRPr>
                <a:solidFill>
                  <a:srgbClr val="FFFFFF"/>
                </a:solidFill>
              </a:defRPr>
            </a:lvl9pPr>
          </a:lstStyle>
          <a:p>
            <a:endParaRPr/>
          </a:p>
        </p:txBody>
      </p:sp>
      <p:sp>
        <p:nvSpPr>
          <p:cNvPr id="289" name="Google Shape;289;p25"/>
          <p:cNvSpPr txBox="1">
            <a:spLocks noGrp="1"/>
          </p:cNvSpPr>
          <p:nvPr>
            <p:ph type="subTitle" idx="1"/>
          </p:nvPr>
        </p:nvSpPr>
        <p:spPr>
          <a:xfrm>
            <a:off x="799804" y="3330788"/>
            <a:ext cx="1833000" cy="233700"/>
          </a:xfrm>
          <a:prstGeom prst="rect">
            <a:avLst/>
          </a:prstGeom>
        </p:spPr>
        <p:txBody>
          <a:bodyPr spcFirstLastPara="1" wrap="square" lIns="68575" tIns="34275" rIns="68575" bIns="34275" anchor="t" anchorCtr="0">
            <a:noAutofit/>
          </a:bodyPr>
          <a:lstStyle>
            <a:lvl1pPr lvl="0" rtl="0">
              <a:lnSpc>
                <a:spcPct val="100000"/>
              </a:lnSpc>
              <a:spcBef>
                <a:spcPts val="800"/>
              </a:spcBef>
              <a:spcAft>
                <a:spcPts val="0"/>
              </a:spcAft>
              <a:buClr>
                <a:srgbClr val="FFFFFF"/>
              </a:buClr>
              <a:buSzPts val="1200"/>
              <a:buNone/>
              <a:defRPr sz="1200">
                <a:solidFill>
                  <a:srgbClr val="FFFFFF"/>
                </a:solidFill>
              </a:defRPr>
            </a:lvl1pPr>
            <a:lvl2pPr lvl="1" rtl="0">
              <a:lnSpc>
                <a:spcPct val="100000"/>
              </a:lnSpc>
              <a:spcBef>
                <a:spcPts val="400"/>
              </a:spcBef>
              <a:spcAft>
                <a:spcPts val="0"/>
              </a:spcAft>
              <a:buClr>
                <a:srgbClr val="FFFFFF"/>
              </a:buClr>
              <a:buSzPts val="900"/>
              <a:buNone/>
              <a:defRPr>
                <a:solidFill>
                  <a:srgbClr val="FFFFFF"/>
                </a:solidFill>
              </a:defRPr>
            </a:lvl2pPr>
            <a:lvl3pPr lvl="2" rtl="0">
              <a:lnSpc>
                <a:spcPct val="100000"/>
              </a:lnSpc>
              <a:spcBef>
                <a:spcPts val="400"/>
              </a:spcBef>
              <a:spcAft>
                <a:spcPts val="0"/>
              </a:spcAft>
              <a:buClr>
                <a:srgbClr val="FFFFFF"/>
              </a:buClr>
              <a:buSzPts val="900"/>
              <a:buNone/>
              <a:defRPr>
                <a:solidFill>
                  <a:srgbClr val="FFFFFF"/>
                </a:solidFill>
              </a:defRPr>
            </a:lvl3pPr>
            <a:lvl4pPr lvl="3" rtl="0">
              <a:lnSpc>
                <a:spcPct val="100000"/>
              </a:lnSpc>
              <a:spcBef>
                <a:spcPts val="400"/>
              </a:spcBef>
              <a:spcAft>
                <a:spcPts val="0"/>
              </a:spcAft>
              <a:buClr>
                <a:srgbClr val="FFFFFF"/>
              </a:buClr>
              <a:buSzPts val="900"/>
              <a:buNone/>
              <a:defRPr>
                <a:solidFill>
                  <a:srgbClr val="FFFFFF"/>
                </a:solidFill>
              </a:defRPr>
            </a:lvl4pPr>
            <a:lvl5pPr lvl="4" rtl="0">
              <a:lnSpc>
                <a:spcPct val="100000"/>
              </a:lnSpc>
              <a:spcBef>
                <a:spcPts val="400"/>
              </a:spcBef>
              <a:spcAft>
                <a:spcPts val="0"/>
              </a:spcAft>
              <a:buClr>
                <a:srgbClr val="FFFFFF"/>
              </a:buClr>
              <a:buSzPts val="900"/>
              <a:buNone/>
              <a:defRPr>
                <a:solidFill>
                  <a:srgbClr val="FFFFFF"/>
                </a:solidFill>
              </a:defRPr>
            </a:lvl5pPr>
            <a:lvl6pPr lvl="5" rtl="0">
              <a:lnSpc>
                <a:spcPct val="100000"/>
              </a:lnSpc>
              <a:spcBef>
                <a:spcPts val="400"/>
              </a:spcBef>
              <a:spcAft>
                <a:spcPts val="0"/>
              </a:spcAft>
              <a:buClr>
                <a:srgbClr val="FFFFFF"/>
              </a:buClr>
              <a:buSzPts val="900"/>
              <a:buNone/>
              <a:defRPr sz="900">
                <a:solidFill>
                  <a:srgbClr val="FFFFFF"/>
                </a:solidFill>
              </a:defRPr>
            </a:lvl6pPr>
            <a:lvl7pPr lvl="6" rtl="0">
              <a:lnSpc>
                <a:spcPct val="100000"/>
              </a:lnSpc>
              <a:spcBef>
                <a:spcPts val="400"/>
              </a:spcBef>
              <a:spcAft>
                <a:spcPts val="0"/>
              </a:spcAft>
              <a:buClr>
                <a:srgbClr val="FFFFFF"/>
              </a:buClr>
              <a:buSzPts val="900"/>
              <a:buNone/>
              <a:defRPr sz="900">
                <a:solidFill>
                  <a:srgbClr val="FFFFFF"/>
                </a:solidFill>
              </a:defRPr>
            </a:lvl7pPr>
            <a:lvl8pPr lvl="7" rtl="0">
              <a:lnSpc>
                <a:spcPct val="100000"/>
              </a:lnSpc>
              <a:spcBef>
                <a:spcPts val="400"/>
              </a:spcBef>
              <a:spcAft>
                <a:spcPts val="0"/>
              </a:spcAft>
              <a:buClr>
                <a:srgbClr val="FFFFFF"/>
              </a:buClr>
              <a:buSzPts val="900"/>
              <a:buNone/>
              <a:defRPr sz="900">
                <a:solidFill>
                  <a:srgbClr val="FFFFFF"/>
                </a:solidFill>
              </a:defRPr>
            </a:lvl8pPr>
            <a:lvl9pPr lvl="8" rtl="0">
              <a:lnSpc>
                <a:spcPct val="100000"/>
              </a:lnSpc>
              <a:spcBef>
                <a:spcPts val="400"/>
              </a:spcBef>
              <a:spcAft>
                <a:spcPts val="0"/>
              </a:spcAft>
              <a:buClr>
                <a:srgbClr val="FFFFFF"/>
              </a:buClr>
              <a:buSzPts val="900"/>
              <a:buNone/>
              <a:defRPr sz="900">
                <a:solidFill>
                  <a:srgbClr val="FFFFFF"/>
                </a:solidFill>
              </a:defRPr>
            </a:lvl9pPr>
          </a:lstStyle>
          <a:p>
            <a:endParaRPr/>
          </a:p>
        </p:txBody>
      </p:sp>
      <p:sp>
        <p:nvSpPr>
          <p:cNvPr id="290" name="Google Shape;290;p25"/>
          <p:cNvSpPr/>
          <p:nvPr/>
        </p:nvSpPr>
        <p:spPr>
          <a:xfrm>
            <a:off x="4125313" y="4481509"/>
            <a:ext cx="1729539" cy="652520"/>
          </a:xfrm>
          <a:custGeom>
            <a:avLst/>
            <a:gdLst/>
            <a:ahLst/>
            <a:cxnLst/>
            <a:rect l="l" t="t" r="r" b="b"/>
            <a:pathLst>
              <a:path w="7061" h="2664" extrusionOk="0">
                <a:moveTo>
                  <a:pt x="3349" y="1"/>
                </a:moveTo>
                <a:cubicBezTo>
                  <a:pt x="3178" y="1"/>
                  <a:pt x="3002" y="22"/>
                  <a:pt x="2821" y="69"/>
                </a:cubicBezTo>
                <a:cubicBezTo>
                  <a:pt x="1539" y="399"/>
                  <a:pt x="1197" y="1980"/>
                  <a:pt x="1" y="2664"/>
                </a:cubicBezTo>
                <a:lnTo>
                  <a:pt x="7060" y="2664"/>
                </a:lnTo>
                <a:cubicBezTo>
                  <a:pt x="6171" y="1958"/>
                  <a:pt x="4984" y="1"/>
                  <a:pt x="3349" y="1"/>
                </a:cubicBezTo>
                <a:close/>
              </a:path>
            </a:pathLst>
          </a:custGeom>
          <a:gradFill>
            <a:gsLst>
              <a:gs pos="0">
                <a:schemeClr val="accent1"/>
              </a:gs>
              <a:gs pos="100000">
                <a:schemeClr val="accent2"/>
              </a:gs>
            </a:gsLst>
            <a:path path="circle">
              <a:fillToRect l="50000" t="50000" r="50000" b="50000"/>
            </a:path>
            <a:tileRect/>
          </a:gradFill>
          <a:ln>
            <a:noFill/>
          </a:ln>
          <a:effectLst>
            <a:outerShdw blurRad="128588" dist="114300" dir="24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25"/>
          <p:cNvSpPr/>
          <p:nvPr/>
        </p:nvSpPr>
        <p:spPr>
          <a:xfrm>
            <a:off x="6438617" y="3283797"/>
            <a:ext cx="2705390" cy="1857870"/>
          </a:xfrm>
          <a:custGeom>
            <a:avLst/>
            <a:gdLst/>
            <a:ahLst/>
            <a:cxnLst/>
            <a:rect l="l" t="t" r="r" b="b"/>
            <a:pathLst>
              <a:path w="11045" h="7585" extrusionOk="0">
                <a:moveTo>
                  <a:pt x="8458" y="1"/>
                </a:moveTo>
                <a:cubicBezTo>
                  <a:pt x="6822" y="1"/>
                  <a:pt x="5207" y="190"/>
                  <a:pt x="4379" y="824"/>
                </a:cubicBezTo>
                <a:cubicBezTo>
                  <a:pt x="2329" y="2405"/>
                  <a:pt x="3995" y="4252"/>
                  <a:pt x="3899" y="5491"/>
                </a:cubicBezTo>
                <a:cubicBezTo>
                  <a:pt x="3859" y="6074"/>
                  <a:pt x="3660" y="6253"/>
                  <a:pt x="3384" y="6253"/>
                </a:cubicBezTo>
                <a:cubicBezTo>
                  <a:pt x="3144" y="6253"/>
                  <a:pt x="2845" y="6118"/>
                  <a:pt x="2542" y="5994"/>
                </a:cubicBezTo>
                <a:cubicBezTo>
                  <a:pt x="2208" y="5856"/>
                  <a:pt x="1901" y="5745"/>
                  <a:pt x="1662" y="5745"/>
                </a:cubicBezTo>
                <a:cubicBezTo>
                  <a:pt x="1642" y="5745"/>
                  <a:pt x="1622" y="5746"/>
                  <a:pt x="1602" y="5748"/>
                </a:cubicBezTo>
                <a:cubicBezTo>
                  <a:pt x="385" y="5833"/>
                  <a:pt x="748" y="6848"/>
                  <a:pt x="0" y="7585"/>
                </a:cubicBezTo>
                <a:lnTo>
                  <a:pt x="2553" y="7585"/>
                </a:lnTo>
                <a:cubicBezTo>
                  <a:pt x="2773" y="6492"/>
                  <a:pt x="3631" y="6085"/>
                  <a:pt x="4717" y="6085"/>
                </a:cubicBezTo>
                <a:cubicBezTo>
                  <a:pt x="5638" y="6085"/>
                  <a:pt x="6723" y="6378"/>
                  <a:pt x="7723" y="6794"/>
                </a:cubicBezTo>
                <a:cubicBezTo>
                  <a:pt x="8150" y="6972"/>
                  <a:pt x="8575" y="7068"/>
                  <a:pt x="8966" y="7068"/>
                </a:cubicBezTo>
                <a:cubicBezTo>
                  <a:pt x="10149" y="7068"/>
                  <a:pt x="11031" y="6197"/>
                  <a:pt x="10799" y="4103"/>
                </a:cubicBezTo>
                <a:cubicBezTo>
                  <a:pt x="10735" y="3494"/>
                  <a:pt x="10842" y="3077"/>
                  <a:pt x="11044" y="2768"/>
                </a:cubicBezTo>
                <a:lnTo>
                  <a:pt x="11044" y="130"/>
                </a:lnTo>
                <a:cubicBezTo>
                  <a:pt x="10260" y="58"/>
                  <a:pt x="9356" y="1"/>
                  <a:pt x="8458" y="1"/>
                </a:cubicBezTo>
                <a:close/>
              </a:path>
            </a:pathLst>
          </a:custGeom>
          <a:gradFill>
            <a:gsLst>
              <a:gs pos="0">
                <a:schemeClr val="accent1"/>
              </a:gs>
              <a:gs pos="100000">
                <a:schemeClr val="accent2"/>
              </a:gs>
            </a:gsLst>
            <a:path path="circle">
              <a:fillToRect l="50000" t="50000" r="50000" b="50000"/>
            </a:path>
            <a:tileRect/>
          </a:gradFill>
          <a:ln>
            <a:noFill/>
          </a:ln>
          <a:effectLst>
            <a:outerShdw blurRad="128588" dist="66675" dir="978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25"/>
          <p:cNvSpPr/>
          <p:nvPr/>
        </p:nvSpPr>
        <p:spPr>
          <a:xfrm>
            <a:off x="7063950" y="3961791"/>
            <a:ext cx="2080052" cy="1179876"/>
          </a:xfrm>
          <a:custGeom>
            <a:avLst/>
            <a:gdLst/>
            <a:ahLst/>
            <a:cxnLst/>
            <a:rect l="l" t="t" r="r" b="b"/>
            <a:pathLst>
              <a:path w="8492" h="4817" extrusionOk="0">
                <a:moveTo>
                  <a:pt x="8491" y="0"/>
                </a:moveTo>
                <a:cubicBezTo>
                  <a:pt x="8289" y="309"/>
                  <a:pt x="8182" y="726"/>
                  <a:pt x="8246" y="1335"/>
                </a:cubicBezTo>
                <a:cubicBezTo>
                  <a:pt x="8478" y="3429"/>
                  <a:pt x="7596" y="4300"/>
                  <a:pt x="6413" y="4300"/>
                </a:cubicBezTo>
                <a:cubicBezTo>
                  <a:pt x="6022" y="4300"/>
                  <a:pt x="5597" y="4204"/>
                  <a:pt x="5170" y="4026"/>
                </a:cubicBezTo>
                <a:cubicBezTo>
                  <a:pt x="4170" y="3610"/>
                  <a:pt x="3085" y="3317"/>
                  <a:pt x="2164" y="3317"/>
                </a:cubicBezTo>
                <a:cubicBezTo>
                  <a:pt x="1078" y="3317"/>
                  <a:pt x="220" y="3724"/>
                  <a:pt x="0" y="4817"/>
                </a:cubicBezTo>
                <a:lnTo>
                  <a:pt x="8491" y="4817"/>
                </a:lnTo>
                <a:lnTo>
                  <a:pt x="8491" y="0"/>
                </a:lnTo>
                <a:close/>
              </a:path>
            </a:pathLst>
          </a:custGeom>
          <a:gradFill>
            <a:gsLst>
              <a:gs pos="0">
                <a:schemeClr val="accent1"/>
              </a:gs>
              <a:gs pos="100000">
                <a:schemeClr val="accent2"/>
              </a:gs>
            </a:gsLst>
            <a:path path="circle">
              <a:fillToRect l="50000" t="50000" r="50000" b="50000"/>
            </a:path>
            <a:tileRect/>
          </a:gradFill>
          <a:ln>
            <a:noFill/>
          </a:ln>
          <a:effectLst>
            <a:outerShdw blurRad="128588" dist="123825" dir="138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25"/>
          <p:cNvSpPr/>
          <p:nvPr/>
        </p:nvSpPr>
        <p:spPr>
          <a:xfrm>
            <a:off x="6969648" y="0"/>
            <a:ext cx="2174355" cy="1494134"/>
          </a:xfrm>
          <a:custGeom>
            <a:avLst/>
            <a:gdLst/>
            <a:ahLst/>
            <a:cxnLst/>
            <a:rect l="l" t="t" r="r" b="b"/>
            <a:pathLst>
              <a:path w="8877" h="6100" extrusionOk="0">
                <a:moveTo>
                  <a:pt x="1" y="0"/>
                </a:moveTo>
                <a:cubicBezTo>
                  <a:pt x="75" y="1410"/>
                  <a:pt x="471" y="2969"/>
                  <a:pt x="1613" y="4102"/>
                </a:cubicBezTo>
                <a:cubicBezTo>
                  <a:pt x="2744" y="5232"/>
                  <a:pt x="4189" y="5276"/>
                  <a:pt x="5547" y="5276"/>
                </a:cubicBezTo>
                <a:cubicBezTo>
                  <a:pt x="5661" y="5276"/>
                  <a:pt x="5775" y="5276"/>
                  <a:pt x="5887" y="5276"/>
                </a:cubicBezTo>
                <a:cubicBezTo>
                  <a:pt x="6942" y="5276"/>
                  <a:pt x="7921" y="5303"/>
                  <a:pt x="8631" y="5864"/>
                </a:cubicBezTo>
                <a:cubicBezTo>
                  <a:pt x="8727" y="5939"/>
                  <a:pt x="8802" y="6014"/>
                  <a:pt x="8876" y="6099"/>
                </a:cubicBezTo>
                <a:lnTo>
                  <a:pt x="8876" y="0"/>
                </a:lnTo>
                <a:close/>
              </a:path>
            </a:pathLst>
          </a:custGeom>
          <a:gradFill>
            <a:gsLst>
              <a:gs pos="0">
                <a:schemeClr val="accent1"/>
              </a:gs>
              <a:gs pos="100000">
                <a:schemeClr val="accent2"/>
              </a:gs>
            </a:gsLst>
            <a:path path="circle">
              <a:fillToRect l="50000" t="50000" r="50000" b="50000"/>
            </a:path>
            <a:tileRect/>
          </a:gradFill>
          <a:ln>
            <a:noFill/>
          </a:ln>
          <a:effectLst>
            <a:outerShdw blurRad="128588" dist="104775" dir="492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25"/>
          <p:cNvSpPr/>
          <p:nvPr/>
        </p:nvSpPr>
        <p:spPr>
          <a:xfrm>
            <a:off x="7558240" y="1272352"/>
            <a:ext cx="1585758" cy="3124945"/>
          </a:xfrm>
          <a:custGeom>
            <a:avLst/>
            <a:gdLst/>
            <a:ahLst/>
            <a:cxnLst/>
            <a:rect l="l" t="t" r="r" b="b"/>
            <a:pathLst>
              <a:path w="6474" h="12758" extrusionOk="0">
                <a:moveTo>
                  <a:pt x="6473" y="0"/>
                </a:moveTo>
                <a:cubicBezTo>
                  <a:pt x="5032" y="523"/>
                  <a:pt x="3664" y="1378"/>
                  <a:pt x="3418" y="2766"/>
                </a:cubicBezTo>
                <a:cubicBezTo>
                  <a:pt x="2991" y="5127"/>
                  <a:pt x="5576" y="6046"/>
                  <a:pt x="5576" y="6964"/>
                </a:cubicBezTo>
                <a:cubicBezTo>
                  <a:pt x="5576" y="7135"/>
                  <a:pt x="5470" y="7198"/>
                  <a:pt x="5291" y="7198"/>
                </a:cubicBezTo>
                <a:cubicBezTo>
                  <a:pt x="4801" y="7198"/>
                  <a:pt x="3760" y="6733"/>
                  <a:pt x="2796" y="6733"/>
                </a:cubicBezTo>
                <a:cubicBezTo>
                  <a:pt x="2197" y="6733"/>
                  <a:pt x="1627" y="6913"/>
                  <a:pt x="1239" y="7498"/>
                </a:cubicBezTo>
                <a:cubicBezTo>
                  <a:pt x="1" y="9367"/>
                  <a:pt x="1891" y="12604"/>
                  <a:pt x="3717" y="12753"/>
                </a:cubicBezTo>
                <a:cubicBezTo>
                  <a:pt x="3761" y="12756"/>
                  <a:pt x="3805" y="12758"/>
                  <a:pt x="3851" y="12758"/>
                </a:cubicBezTo>
                <a:cubicBezTo>
                  <a:pt x="4559" y="12758"/>
                  <a:pt x="5530" y="12381"/>
                  <a:pt x="6473" y="11909"/>
                </a:cubicBezTo>
                <a:lnTo>
                  <a:pt x="6473" y="0"/>
                </a:lnTo>
                <a:close/>
              </a:path>
            </a:pathLst>
          </a:custGeom>
          <a:gradFill>
            <a:gsLst>
              <a:gs pos="0">
                <a:schemeClr val="accent1"/>
              </a:gs>
              <a:gs pos="100000">
                <a:schemeClr val="accent2"/>
              </a:gs>
            </a:gsLst>
            <a:path path="circle">
              <a:fillToRect l="50000" t="50000" r="50000" b="50000"/>
            </a:path>
            <a:tileRect/>
          </a:gradFill>
          <a:ln>
            <a:noFill/>
          </a:ln>
          <a:effectLst>
            <a:outerShdw blurRad="128588" dist="114300" dir="804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p:cSld name="CUSTOM">
    <p:spTree>
      <p:nvGrpSpPr>
        <p:cNvPr id="1" name="Shape 305"/>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Autofit/>
          </a:bodyPr>
          <a:lstStyle>
            <a:lvl1pPr marR="0" lvl="0" algn="l" rtl="0">
              <a:lnSpc>
                <a:spcPct val="90000"/>
              </a:lnSpc>
              <a:spcBef>
                <a:spcPts val="0"/>
              </a:spcBef>
              <a:spcAft>
                <a:spcPts val="0"/>
              </a:spcAft>
              <a:buClr>
                <a:srgbClr val="071B55"/>
              </a:buClr>
              <a:buSzPts val="3300"/>
              <a:buFont typeface="Squada One"/>
              <a:buNone/>
              <a:defRPr sz="3300" b="1" i="0" u="none" strike="noStrike" cap="none">
                <a:solidFill>
                  <a:srgbClr val="071B55"/>
                </a:solidFill>
                <a:latin typeface="Squada One"/>
                <a:ea typeface="Squada One"/>
                <a:cs typeface="Squada One"/>
                <a:sym typeface="Squada One"/>
              </a:defRPr>
            </a:lvl1pPr>
            <a:lvl2pPr lvl="1">
              <a:spcBef>
                <a:spcPts val="0"/>
              </a:spcBef>
              <a:spcAft>
                <a:spcPts val="0"/>
              </a:spcAft>
              <a:buClr>
                <a:srgbClr val="071B55"/>
              </a:buClr>
              <a:buSzPts val="1100"/>
              <a:buNone/>
              <a:defRPr sz="1400">
                <a:solidFill>
                  <a:srgbClr val="071B55"/>
                </a:solidFill>
              </a:defRPr>
            </a:lvl2pPr>
            <a:lvl3pPr lvl="2">
              <a:spcBef>
                <a:spcPts val="0"/>
              </a:spcBef>
              <a:spcAft>
                <a:spcPts val="0"/>
              </a:spcAft>
              <a:buClr>
                <a:srgbClr val="071B55"/>
              </a:buClr>
              <a:buSzPts val="1100"/>
              <a:buNone/>
              <a:defRPr sz="1400">
                <a:solidFill>
                  <a:srgbClr val="071B55"/>
                </a:solidFill>
              </a:defRPr>
            </a:lvl3pPr>
            <a:lvl4pPr lvl="3">
              <a:spcBef>
                <a:spcPts val="0"/>
              </a:spcBef>
              <a:spcAft>
                <a:spcPts val="0"/>
              </a:spcAft>
              <a:buClr>
                <a:srgbClr val="071B55"/>
              </a:buClr>
              <a:buSzPts val="1100"/>
              <a:buNone/>
              <a:defRPr sz="1400">
                <a:solidFill>
                  <a:srgbClr val="071B55"/>
                </a:solidFill>
              </a:defRPr>
            </a:lvl4pPr>
            <a:lvl5pPr lvl="4">
              <a:spcBef>
                <a:spcPts val="0"/>
              </a:spcBef>
              <a:spcAft>
                <a:spcPts val="0"/>
              </a:spcAft>
              <a:buClr>
                <a:srgbClr val="071B55"/>
              </a:buClr>
              <a:buSzPts val="1100"/>
              <a:buNone/>
              <a:defRPr sz="1400">
                <a:solidFill>
                  <a:srgbClr val="071B55"/>
                </a:solidFill>
              </a:defRPr>
            </a:lvl5pPr>
            <a:lvl6pPr lvl="5">
              <a:spcBef>
                <a:spcPts val="0"/>
              </a:spcBef>
              <a:spcAft>
                <a:spcPts val="0"/>
              </a:spcAft>
              <a:buClr>
                <a:srgbClr val="071B55"/>
              </a:buClr>
              <a:buSzPts val="1100"/>
              <a:buNone/>
              <a:defRPr sz="1400">
                <a:solidFill>
                  <a:srgbClr val="071B55"/>
                </a:solidFill>
              </a:defRPr>
            </a:lvl6pPr>
            <a:lvl7pPr lvl="6">
              <a:spcBef>
                <a:spcPts val="0"/>
              </a:spcBef>
              <a:spcAft>
                <a:spcPts val="0"/>
              </a:spcAft>
              <a:buClr>
                <a:srgbClr val="071B55"/>
              </a:buClr>
              <a:buSzPts val="1100"/>
              <a:buNone/>
              <a:defRPr sz="1400">
                <a:solidFill>
                  <a:srgbClr val="071B55"/>
                </a:solidFill>
              </a:defRPr>
            </a:lvl7pPr>
            <a:lvl8pPr lvl="7">
              <a:spcBef>
                <a:spcPts val="0"/>
              </a:spcBef>
              <a:spcAft>
                <a:spcPts val="0"/>
              </a:spcAft>
              <a:buClr>
                <a:srgbClr val="071B55"/>
              </a:buClr>
              <a:buSzPts val="1100"/>
              <a:buNone/>
              <a:defRPr sz="1400">
                <a:solidFill>
                  <a:srgbClr val="071B55"/>
                </a:solidFill>
              </a:defRPr>
            </a:lvl8pPr>
            <a:lvl9pPr lvl="8">
              <a:spcBef>
                <a:spcPts val="0"/>
              </a:spcBef>
              <a:spcAft>
                <a:spcPts val="0"/>
              </a:spcAft>
              <a:buClr>
                <a:srgbClr val="071B55"/>
              </a:buClr>
              <a:buSzPts val="1100"/>
              <a:buNone/>
              <a:defRPr sz="1400">
                <a:solidFill>
                  <a:srgbClr val="071B55"/>
                </a:solidFill>
              </a:defRPr>
            </a:lvl9pPr>
          </a:lstStyle>
          <a:p>
            <a:endParaRPr/>
          </a:p>
        </p:txBody>
      </p:sp>
      <p:sp>
        <p:nvSpPr>
          <p:cNvPr id="11" name="Google Shape;11;p1"/>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Autofit/>
          </a:bodyPr>
          <a:lstStyle>
            <a:lvl1pPr marL="457200" marR="0" lvl="0" indent="-285750" algn="l" rtl="0">
              <a:lnSpc>
                <a:spcPct val="90000"/>
              </a:lnSpc>
              <a:spcBef>
                <a:spcPts val="800"/>
              </a:spcBef>
              <a:spcAft>
                <a:spcPts val="0"/>
              </a:spcAft>
              <a:buClr>
                <a:srgbClr val="071B55"/>
              </a:buClr>
              <a:buSzPts val="900"/>
              <a:buFont typeface="Roboto Slab Light"/>
              <a:buChar char="•"/>
              <a:defRPr sz="900" i="0" u="none" strike="noStrike" cap="none">
                <a:solidFill>
                  <a:srgbClr val="071B55"/>
                </a:solidFill>
                <a:latin typeface="Roboto Slab Light"/>
                <a:ea typeface="Roboto Slab Light"/>
                <a:cs typeface="Roboto Slab Light"/>
                <a:sym typeface="Roboto Slab Light"/>
              </a:defRPr>
            </a:lvl1pPr>
            <a:lvl2pPr marL="914400" marR="0" lvl="1" indent="-285750" algn="l" rtl="0">
              <a:lnSpc>
                <a:spcPct val="90000"/>
              </a:lnSpc>
              <a:spcBef>
                <a:spcPts val="400"/>
              </a:spcBef>
              <a:spcAft>
                <a:spcPts val="0"/>
              </a:spcAft>
              <a:buClr>
                <a:srgbClr val="071B55"/>
              </a:buClr>
              <a:buSzPts val="900"/>
              <a:buFont typeface="Roboto Slab Light"/>
              <a:buChar char="•"/>
              <a:defRPr sz="900" i="0" u="none" strike="noStrike" cap="none">
                <a:solidFill>
                  <a:srgbClr val="071B55"/>
                </a:solidFill>
                <a:latin typeface="Roboto Slab Light"/>
                <a:ea typeface="Roboto Slab Light"/>
                <a:cs typeface="Roboto Slab Light"/>
                <a:sym typeface="Roboto Slab Light"/>
              </a:defRPr>
            </a:lvl2pPr>
            <a:lvl3pPr marL="1371600" marR="0" lvl="2" indent="-285750" algn="l" rtl="0">
              <a:lnSpc>
                <a:spcPct val="90000"/>
              </a:lnSpc>
              <a:spcBef>
                <a:spcPts val="400"/>
              </a:spcBef>
              <a:spcAft>
                <a:spcPts val="0"/>
              </a:spcAft>
              <a:buClr>
                <a:srgbClr val="071B55"/>
              </a:buClr>
              <a:buSzPts val="900"/>
              <a:buFont typeface="Roboto Slab Light"/>
              <a:buChar char="•"/>
              <a:defRPr sz="900" i="0" u="none" strike="noStrike" cap="none">
                <a:solidFill>
                  <a:srgbClr val="071B55"/>
                </a:solidFill>
                <a:latin typeface="Roboto Slab Light"/>
                <a:ea typeface="Roboto Slab Light"/>
                <a:cs typeface="Roboto Slab Light"/>
                <a:sym typeface="Roboto Slab Light"/>
              </a:defRPr>
            </a:lvl3pPr>
            <a:lvl4pPr marL="1828800" marR="0" lvl="3" indent="-285750" algn="l" rtl="0">
              <a:lnSpc>
                <a:spcPct val="90000"/>
              </a:lnSpc>
              <a:spcBef>
                <a:spcPts val="400"/>
              </a:spcBef>
              <a:spcAft>
                <a:spcPts val="0"/>
              </a:spcAft>
              <a:buClr>
                <a:srgbClr val="071B55"/>
              </a:buClr>
              <a:buSzPts val="900"/>
              <a:buFont typeface="Roboto Slab Light"/>
              <a:buChar char="•"/>
              <a:defRPr sz="900" i="0" u="none" strike="noStrike" cap="none">
                <a:solidFill>
                  <a:srgbClr val="071B55"/>
                </a:solidFill>
                <a:latin typeface="Roboto Slab Light"/>
                <a:ea typeface="Roboto Slab Light"/>
                <a:cs typeface="Roboto Slab Light"/>
                <a:sym typeface="Roboto Slab Light"/>
              </a:defRPr>
            </a:lvl4pPr>
            <a:lvl5pPr marL="2286000" marR="0" lvl="4" indent="-285750" algn="l" rtl="0">
              <a:lnSpc>
                <a:spcPct val="90000"/>
              </a:lnSpc>
              <a:spcBef>
                <a:spcPts val="400"/>
              </a:spcBef>
              <a:spcAft>
                <a:spcPts val="0"/>
              </a:spcAft>
              <a:buClr>
                <a:srgbClr val="071B55"/>
              </a:buClr>
              <a:buSzPts val="900"/>
              <a:buFont typeface="Roboto Slab Light"/>
              <a:buChar char="•"/>
              <a:defRPr sz="900" i="0" u="none" strike="noStrike" cap="none">
                <a:solidFill>
                  <a:srgbClr val="071B55"/>
                </a:solidFill>
                <a:latin typeface="Roboto Slab Light"/>
                <a:ea typeface="Roboto Slab Light"/>
                <a:cs typeface="Roboto Slab Light"/>
                <a:sym typeface="Roboto Slab Light"/>
              </a:defRPr>
            </a:lvl5pPr>
            <a:lvl6pPr marL="2743200" marR="0" lvl="5" indent="-285750" algn="l" rtl="0">
              <a:lnSpc>
                <a:spcPct val="90000"/>
              </a:lnSpc>
              <a:spcBef>
                <a:spcPts val="400"/>
              </a:spcBef>
              <a:spcAft>
                <a:spcPts val="0"/>
              </a:spcAft>
              <a:buClr>
                <a:srgbClr val="071B55"/>
              </a:buClr>
              <a:buSzPts val="900"/>
              <a:buFont typeface="Roboto Slab Light"/>
              <a:buChar char="•"/>
              <a:defRPr sz="900" i="0" u="none" strike="noStrike" cap="none">
                <a:solidFill>
                  <a:srgbClr val="071B55"/>
                </a:solidFill>
                <a:latin typeface="Roboto Slab Light"/>
                <a:ea typeface="Roboto Slab Light"/>
                <a:cs typeface="Roboto Slab Light"/>
                <a:sym typeface="Roboto Slab Light"/>
              </a:defRPr>
            </a:lvl6pPr>
            <a:lvl7pPr marL="3200400" marR="0" lvl="6" indent="-285750" algn="l" rtl="0">
              <a:lnSpc>
                <a:spcPct val="90000"/>
              </a:lnSpc>
              <a:spcBef>
                <a:spcPts val="400"/>
              </a:spcBef>
              <a:spcAft>
                <a:spcPts val="0"/>
              </a:spcAft>
              <a:buClr>
                <a:srgbClr val="071B55"/>
              </a:buClr>
              <a:buSzPts val="900"/>
              <a:buFont typeface="Roboto Slab Light"/>
              <a:buChar char="•"/>
              <a:defRPr sz="900" i="0" u="none" strike="noStrike" cap="none">
                <a:solidFill>
                  <a:srgbClr val="071B55"/>
                </a:solidFill>
                <a:latin typeface="Roboto Slab Light"/>
                <a:ea typeface="Roboto Slab Light"/>
                <a:cs typeface="Roboto Slab Light"/>
                <a:sym typeface="Roboto Slab Light"/>
              </a:defRPr>
            </a:lvl7pPr>
            <a:lvl8pPr marL="3657600" marR="0" lvl="7" indent="-285750" algn="l" rtl="0">
              <a:lnSpc>
                <a:spcPct val="90000"/>
              </a:lnSpc>
              <a:spcBef>
                <a:spcPts val="400"/>
              </a:spcBef>
              <a:spcAft>
                <a:spcPts val="0"/>
              </a:spcAft>
              <a:buClr>
                <a:srgbClr val="071B55"/>
              </a:buClr>
              <a:buSzPts val="900"/>
              <a:buFont typeface="Roboto Slab Light"/>
              <a:buChar char="•"/>
              <a:defRPr sz="900" i="0" u="none" strike="noStrike" cap="none">
                <a:solidFill>
                  <a:srgbClr val="071B55"/>
                </a:solidFill>
                <a:latin typeface="Roboto Slab Light"/>
                <a:ea typeface="Roboto Slab Light"/>
                <a:cs typeface="Roboto Slab Light"/>
                <a:sym typeface="Roboto Slab Light"/>
              </a:defRPr>
            </a:lvl8pPr>
            <a:lvl9pPr marL="4114800" marR="0" lvl="8" indent="-285750" algn="l" rtl="0">
              <a:lnSpc>
                <a:spcPct val="90000"/>
              </a:lnSpc>
              <a:spcBef>
                <a:spcPts val="400"/>
              </a:spcBef>
              <a:spcAft>
                <a:spcPts val="0"/>
              </a:spcAft>
              <a:buClr>
                <a:srgbClr val="071B55"/>
              </a:buClr>
              <a:buSzPts val="900"/>
              <a:buFont typeface="Roboto Slab Light"/>
              <a:buChar char="•"/>
              <a:defRPr sz="900" i="0" u="none" strike="noStrike" cap="none">
                <a:solidFill>
                  <a:srgbClr val="071B55"/>
                </a:solidFill>
                <a:latin typeface="Roboto Slab Light"/>
                <a:ea typeface="Roboto Slab Light"/>
                <a:cs typeface="Roboto Slab Light"/>
                <a:sym typeface="Roboto Slab Light"/>
              </a:defRPr>
            </a:lvl9pPr>
          </a:lstStyle>
          <a:p>
            <a:endParaRPr/>
          </a:p>
        </p:txBody>
      </p:sp>
      <p:sp>
        <p:nvSpPr>
          <p:cNvPr id="12" name="Google Shape;12;p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C"/>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C"/>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C"/>
                </a:solidFill>
                <a:latin typeface="Calibri"/>
                <a:ea typeface="Calibri"/>
                <a:cs typeface="Calibri"/>
                <a:sym typeface="Calibri"/>
              </a:defRPr>
            </a:lvl1pPr>
            <a:lvl2pPr marL="0" marR="0" lvl="1" indent="0" algn="r" rtl="0">
              <a:spcBef>
                <a:spcPts val="0"/>
              </a:spcBef>
              <a:buNone/>
              <a:defRPr sz="900" b="0" i="0" u="none" strike="noStrike" cap="none">
                <a:solidFill>
                  <a:srgbClr val="88888C"/>
                </a:solidFill>
                <a:latin typeface="Calibri"/>
                <a:ea typeface="Calibri"/>
                <a:cs typeface="Calibri"/>
                <a:sym typeface="Calibri"/>
              </a:defRPr>
            </a:lvl2pPr>
            <a:lvl3pPr marL="0" marR="0" lvl="2" indent="0" algn="r" rtl="0">
              <a:spcBef>
                <a:spcPts val="0"/>
              </a:spcBef>
              <a:buNone/>
              <a:defRPr sz="900" b="0" i="0" u="none" strike="noStrike" cap="none">
                <a:solidFill>
                  <a:srgbClr val="88888C"/>
                </a:solidFill>
                <a:latin typeface="Calibri"/>
                <a:ea typeface="Calibri"/>
                <a:cs typeface="Calibri"/>
                <a:sym typeface="Calibri"/>
              </a:defRPr>
            </a:lvl3pPr>
            <a:lvl4pPr marL="0" marR="0" lvl="3" indent="0" algn="r" rtl="0">
              <a:spcBef>
                <a:spcPts val="0"/>
              </a:spcBef>
              <a:buNone/>
              <a:defRPr sz="900" b="0" i="0" u="none" strike="noStrike" cap="none">
                <a:solidFill>
                  <a:srgbClr val="88888C"/>
                </a:solidFill>
                <a:latin typeface="Calibri"/>
                <a:ea typeface="Calibri"/>
                <a:cs typeface="Calibri"/>
                <a:sym typeface="Calibri"/>
              </a:defRPr>
            </a:lvl4pPr>
            <a:lvl5pPr marL="0" marR="0" lvl="4" indent="0" algn="r" rtl="0">
              <a:spcBef>
                <a:spcPts val="0"/>
              </a:spcBef>
              <a:buNone/>
              <a:defRPr sz="900" b="0" i="0" u="none" strike="noStrike" cap="none">
                <a:solidFill>
                  <a:srgbClr val="88888C"/>
                </a:solidFill>
                <a:latin typeface="Calibri"/>
                <a:ea typeface="Calibri"/>
                <a:cs typeface="Calibri"/>
                <a:sym typeface="Calibri"/>
              </a:defRPr>
            </a:lvl5pPr>
            <a:lvl6pPr marL="0" marR="0" lvl="5" indent="0" algn="r" rtl="0">
              <a:spcBef>
                <a:spcPts val="0"/>
              </a:spcBef>
              <a:buNone/>
              <a:defRPr sz="900" b="0" i="0" u="none" strike="noStrike" cap="none">
                <a:solidFill>
                  <a:srgbClr val="88888C"/>
                </a:solidFill>
                <a:latin typeface="Calibri"/>
                <a:ea typeface="Calibri"/>
                <a:cs typeface="Calibri"/>
                <a:sym typeface="Calibri"/>
              </a:defRPr>
            </a:lvl6pPr>
            <a:lvl7pPr marL="0" marR="0" lvl="6" indent="0" algn="r" rtl="0">
              <a:spcBef>
                <a:spcPts val="0"/>
              </a:spcBef>
              <a:buNone/>
              <a:defRPr sz="900" b="0" i="0" u="none" strike="noStrike" cap="none">
                <a:solidFill>
                  <a:srgbClr val="88888C"/>
                </a:solidFill>
                <a:latin typeface="Calibri"/>
                <a:ea typeface="Calibri"/>
                <a:cs typeface="Calibri"/>
                <a:sym typeface="Calibri"/>
              </a:defRPr>
            </a:lvl7pPr>
            <a:lvl8pPr marL="0" marR="0" lvl="7" indent="0" algn="r" rtl="0">
              <a:spcBef>
                <a:spcPts val="0"/>
              </a:spcBef>
              <a:buNone/>
              <a:defRPr sz="900" b="0" i="0" u="none" strike="noStrike" cap="none">
                <a:solidFill>
                  <a:srgbClr val="88888C"/>
                </a:solidFill>
                <a:latin typeface="Calibri"/>
                <a:ea typeface="Calibri"/>
                <a:cs typeface="Calibri"/>
                <a:sym typeface="Calibri"/>
              </a:defRPr>
            </a:lvl8pPr>
            <a:lvl9pPr marL="0" marR="0" lvl="8" indent="0" algn="r" rtl="0">
              <a:spcBef>
                <a:spcPts val="0"/>
              </a:spcBef>
              <a:buNone/>
              <a:defRPr sz="900" b="0" i="0" u="none" strike="noStrike" cap="none">
                <a:solidFill>
                  <a:srgbClr val="88888C"/>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S"/>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51" r:id="rId2"/>
    <p:sldLayoutId id="2147483658" r:id="rId3"/>
    <p:sldLayoutId id="2147483659" r:id="rId4"/>
    <p:sldLayoutId id="2147483662" r:id="rId5"/>
    <p:sldLayoutId id="2147483664" r:id="rId6"/>
    <p:sldLayoutId id="2147483667" r:id="rId7"/>
    <p:sldLayoutId id="2147483671" r:id="rId8"/>
    <p:sldLayoutId id="2147483673" r:id="rId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Google Shape;319;p32"/>
          <p:cNvSpPr txBox="1">
            <a:spLocks noGrp="1"/>
          </p:cNvSpPr>
          <p:nvPr>
            <p:ph type="ctrTitle"/>
          </p:nvPr>
        </p:nvSpPr>
        <p:spPr>
          <a:xfrm>
            <a:off x="1232914" y="1646636"/>
            <a:ext cx="6634500" cy="1241400"/>
          </a:xfrm>
          <a:prstGeom prst="rect">
            <a:avLst/>
          </a:prstGeom>
          <a:noFill/>
          <a:ln>
            <a:noFill/>
          </a:ln>
        </p:spPr>
        <p:txBody>
          <a:bodyPr spcFirstLastPara="1" wrap="square" lIns="68575" tIns="34275" rIns="68575" bIns="34275" anchor="b" anchorCtr="0">
            <a:noAutofit/>
          </a:bodyPr>
          <a:lstStyle/>
          <a:p>
            <a:pPr marL="0" lvl="0" indent="0" algn="ctr" rtl="0">
              <a:lnSpc>
                <a:spcPct val="90000"/>
              </a:lnSpc>
              <a:spcBef>
                <a:spcPts val="0"/>
              </a:spcBef>
              <a:spcAft>
                <a:spcPts val="0"/>
              </a:spcAft>
              <a:buClr>
                <a:schemeClr val="dk1"/>
              </a:buClr>
              <a:buSzPts val="4500"/>
              <a:buFont typeface="Nunito Sans Black"/>
              <a:buNone/>
            </a:pPr>
            <a:r>
              <a:rPr lang="es-ES" dirty="0"/>
              <a:t>Matriz Igor Ansoff</a:t>
            </a:r>
            <a:endParaRPr b="0" dirty="0"/>
          </a:p>
        </p:txBody>
      </p:sp>
      <p:sp>
        <p:nvSpPr>
          <p:cNvPr id="320" name="Google Shape;320;p32"/>
          <p:cNvSpPr txBox="1">
            <a:spLocks noGrp="1"/>
          </p:cNvSpPr>
          <p:nvPr>
            <p:ph type="subTitle" idx="1"/>
          </p:nvPr>
        </p:nvSpPr>
        <p:spPr>
          <a:xfrm>
            <a:off x="2697503" y="2888036"/>
            <a:ext cx="3643500" cy="380400"/>
          </a:xfrm>
          <a:prstGeom prst="rect">
            <a:avLst/>
          </a:prstGeom>
        </p:spPr>
        <p:txBody>
          <a:bodyPr spcFirstLastPara="1" wrap="square" lIns="68575" tIns="34275" rIns="68575" bIns="34275" anchor="t" anchorCtr="0">
            <a:noAutofit/>
          </a:bodyPr>
          <a:lstStyle/>
          <a:p>
            <a:pPr marL="0" lvl="0" indent="0" algn="ctr" rtl="0">
              <a:spcBef>
                <a:spcPts val="800"/>
              </a:spcBef>
              <a:spcAft>
                <a:spcPts val="0"/>
              </a:spcAft>
              <a:buNone/>
            </a:pPr>
            <a:r>
              <a:rPr lang="es-ES" sz="1600" dirty="0"/>
              <a:t>La Estrategia de la Empresa - 1957</a:t>
            </a:r>
            <a:endParaRPr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0C2E3A"/>
            </a:gs>
            <a:gs pos="100000">
              <a:srgbClr val="110F16"/>
            </a:gs>
          </a:gsLst>
          <a:path path="circle">
            <a:fillToRect l="50000" t="50000" r="50000" b="50000"/>
          </a:path>
          <a:tileRect/>
        </a:gradFill>
        <a:effectLst/>
      </p:bgPr>
    </p:bg>
    <p:spTree>
      <p:nvGrpSpPr>
        <p:cNvPr id="1" name="Shape 347"/>
        <p:cNvGrpSpPr/>
        <p:nvPr/>
      </p:nvGrpSpPr>
      <p:grpSpPr>
        <a:xfrm>
          <a:off x="0" y="0"/>
          <a:ext cx="0" cy="0"/>
          <a:chOff x="0" y="0"/>
          <a:chExt cx="0" cy="0"/>
        </a:xfrm>
      </p:grpSpPr>
      <p:sp>
        <p:nvSpPr>
          <p:cNvPr id="348" name="Google Shape;348;p35"/>
          <p:cNvSpPr txBox="1">
            <a:spLocks noGrp="1"/>
          </p:cNvSpPr>
          <p:nvPr>
            <p:ph type="subTitle" idx="1"/>
          </p:nvPr>
        </p:nvSpPr>
        <p:spPr>
          <a:xfrm flipH="1">
            <a:off x="3234469" y="3677904"/>
            <a:ext cx="3479366" cy="585657"/>
          </a:xfrm>
          <a:prstGeom prst="rect">
            <a:avLst/>
          </a:prstGeom>
        </p:spPr>
        <p:txBody>
          <a:bodyPr spcFirstLastPara="1" wrap="square" lIns="68575" tIns="34275" rIns="68575" bIns="34275" anchor="t" anchorCtr="0">
            <a:noAutofit/>
          </a:bodyPr>
          <a:lstStyle/>
          <a:p>
            <a:pPr marL="0" lvl="0" indent="0"/>
            <a:r>
              <a:rPr lang="es-ES" sz="1800" dirty="0"/>
              <a:t>— </a:t>
            </a:r>
            <a:r>
              <a:rPr lang="es-MX" sz="1800" dirty="0"/>
              <a:t>(Mazaraki &amp; Bosovskaya, 2013)</a:t>
            </a:r>
            <a:endParaRPr sz="1800" b="0" dirty="0"/>
          </a:p>
        </p:txBody>
      </p:sp>
      <p:sp>
        <p:nvSpPr>
          <p:cNvPr id="349" name="Google Shape;349;p35"/>
          <p:cNvSpPr txBox="1">
            <a:spLocks noGrp="1"/>
          </p:cNvSpPr>
          <p:nvPr>
            <p:ph type="subTitle" idx="2"/>
          </p:nvPr>
        </p:nvSpPr>
        <p:spPr>
          <a:xfrm>
            <a:off x="2602935" y="996593"/>
            <a:ext cx="4110900" cy="2660885"/>
          </a:xfrm>
          <a:prstGeom prst="rect">
            <a:avLst/>
          </a:prstGeom>
        </p:spPr>
        <p:txBody>
          <a:bodyPr spcFirstLastPara="1" wrap="square" lIns="68575" tIns="34275" rIns="68575" bIns="34275" anchor="b" anchorCtr="0">
            <a:noAutofit/>
          </a:bodyPr>
          <a:lstStyle/>
          <a:p>
            <a:pPr marL="0" lvl="0" indent="0">
              <a:lnSpc>
                <a:spcPct val="90000"/>
              </a:lnSpc>
              <a:spcBef>
                <a:spcPts val="0"/>
              </a:spcBef>
            </a:pPr>
            <a:r>
              <a:rPr lang="es-MX" dirty="0"/>
              <a:t>“La matriz Ansoff se define como una herramienta para ayudar a descubrir nuevas oportunidades de crecimiento de una organización, la cual tiene como base al producto a introducir y al mercado objetivo, en función de la novedad del mundo actual, permitiendo integrar los diferentes recursos de una organización para conseguir una ventaja competitiva”. </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08"/>
        <p:cNvGrpSpPr/>
        <p:nvPr/>
      </p:nvGrpSpPr>
      <p:grpSpPr>
        <a:xfrm>
          <a:off x="0" y="0"/>
          <a:ext cx="0" cy="0"/>
          <a:chOff x="0" y="0"/>
          <a:chExt cx="0" cy="0"/>
        </a:xfrm>
      </p:grpSpPr>
      <p:sp>
        <p:nvSpPr>
          <p:cNvPr id="410" name="Google Shape;410;p41"/>
          <p:cNvSpPr txBox="1">
            <a:spLocks noGrp="1"/>
          </p:cNvSpPr>
          <p:nvPr>
            <p:ph type="ctrTitle"/>
          </p:nvPr>
        </p:nvSpPr>
        <p:spPr>
          <a:xfrm>
            <a:off x="5089385" y="1045927"/>
            <a:ext cx="2966700" cy="2313528"/>
          </a:xfrm>
          <a:prstGeom prst="rect">
            <a:avLst/>
          </a:prstGeom>
          <a:noFill/>
          <a:ln>
            <a:noFill/>
          </a:ln>
        </p:spPr>
        <p:txBody>
          <a:bodyPr spcFirstLastPara="1" wrap="square" lIns="68575" tIns="34275" rIns="68575" bIns="34275" anchor="b" anchorCtr="0">
            <a:noAutofit/>
          </a:bodyPr>
          <a:lstStyle/>
          <a:p>
            <a:pPr lvl="0">
              <a:buClr>
                <a:schemeClr val="accent6"/>
              </a:buClr>
            </a:pPr>
            <a:r>
              <a:rPr lang="es-MX" dirty="0"/>
              <a:t>Ansoff (1965) consideró el crecimiento por medio de cuatro rutas: productos existentes, nuevos productos, mercado existentes y nuevos mercados</a:t>
            </a:r>
            <a:endParaRPr b="0" dirty="0">
              <a:solidFill>
                <a:schemeClr val="accent6"/>
              </a:solidFill>
            </a:endParaRPr>
          </a:p>
        </p:txBody>
      </p:sp>
      <p:cxnSp>
        <p:nvCxnSpPr>
          <p:cNvPr id="412" name="Google Shape;412;p41"/>
          <p:cNvCxnSpPr/>
          <p:nvPr/>
        </p:nvCxnSpPr>
        <p:spPr>
          <a:xfrm>
            <a:off x="4702685" y="3359455"/>
            <a:ext cx="3353400" cy="0"/>
          </a:xfrm>
          <a:prstGeom prst="straightConnector1">
            <a:avLst/>
          </a:prstGeom>
          <a:noFill/>
          <a:ln w="28575" cap="flat" cmpd="sng">
            <a:solidFill>
              <a:srgbClr val="FFFFFF"/>
            </a:solidFill>
            <a:prstDash val="solid"/>
            <a:miter lim="800000"/>
            <a:headEnd type="none" w="sm" len="sm"/>
            <a:tailEnd type="none" w="sm" len="sm"/>
          </a:ln>
        </p:spPr>
      </p:cxnSp>
      <p:sp>
        <p:nvSpPr>
          <p:cNvPr id="413" name="Google Shape;413;p41"/>
          <p:cNvSpPr/>
          <p:nvPr/>
        </p:nvSpPr>
        <p:spPr>
          <a:xfrm>
            <a:off x="0" y="2124503"/>
            <a:ext cx="643947" cy="2409965"/>
          </a:xfrm>
          <a:custGeom>
            <a:avLst/>
            <a:gdLst/>
            <a:ahLst/>
            <a:cxnLst/>
            <a:rect l="l" t="t" r="r" b="b"/>
            <a:pathLst>
              <a:path w="2629" h="9839" extrusionOk="0">
                <a:moveTo>
                  <a:pt x="1" y="1"/>
                </a:moveTo>
                <a:lnTo>
                  <a:pt x="1" y="9838"/>
                </a:lnTo>
                <a:cubicBezTo>
                  <a:pt x="2575" y="7531"/>
                  <a:pt x="2628" y="5640"/>
                  <a:pt x="289" y="589"/>
                </a:cubicBezTo>
                <a:cubicBezTo>
                  <a:pt x="204" y="385"/>
                  <a:pt x="97" y="193"/>
                  <a:pt x="1" y="1"/>
                </a:cubicBezTo>
                <a:close/>
              </a:path>
            </a:pathLst>
          </a:custGeom>
          <a:gradFill>
            <a:gsLst>
              <a:gs pos="0">
                <a:srgbClr val="0C2E3A"/>
              </a:gs>
              <a:gs pos="100000">
                <a:srgbClr val="110F16"/>
              </a:gs>
            </a:gsLst>
            <a:path path="circle">
              <a:fillToRect l="50000" t="50000" r="50000" b="50000"/>
            </a:path>
            <a:tileRect/>
          </a:gradFill>
          <a:ln>
            <a:noFill/>
          </a:ln>
          <a:effectLst>
            <a:outerShdw blurRad="114300" dist="247650" dir="162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41"/>
          <p:cNvSpPr/>
          <p:nvPr/>
        </p:nvSpPr>
        <p:spPr>
          <a:xfrm>
            <a:off x="0" y="3075"/>
            <a:ext cx="1944089" cy="1397138"/>
          </a:xfrm>
          <a:custGeom>
            <a:avLst/>
            <a:gdLst/>
            <a:ahLst/>
            <a:cxnLst/>
            <a:rect l="l" t="t" r="r" b="b"/>
            <a:pathLst>
              <a:path w="7937" h="5704" extrusionOk="0">
                <a:moveTo>
                  <a:pt x="1" y="0"/>
                </a:moveTo>
                <a:lnTo>
                  <a:pt x="1" y="5704"/>
                </a:lnTo>
                <a:cubicBezTo>
                  <a:pt x="214" y="5533"/>
                  <a:pt x="482" y="5362"/>
                  <a:pt x="823" y="5191"/>
                </a:cubicBezTo>
                <a:cubicBezTo>
                  <a:pt x="3312" y="3898"/>
                  <a:pt x="620" y="1677"/>
                  <a:pt x="2062" y="620"/>
                </a:cubicBezTo>
                <a:cubicBezTo>
                  <a:pt x="2291" y="452"/>
                  <a:pt x="2522" y="383"/>
                  <a:pt x="2754" y="383"/>
                </a:cubicBezTo>
                <a:cubicBezTo>
                  <a:pt x="3797" y="383"/>
                  <a:pt x="4869" y="1766"/>
                  <a:pt x="5903" y="1766"/>
                </a:cubicBezTo>
                <a:cubicBezTo>
                  <a:pt x="6091" y="1766"/>
                  <a:pt x="6278" y="1720"/>
                  <a:pt x="6463" y="1613"/>
                </a:cubicBezTo>
                <a:cubicBezTo>
                  <a:pt x="7040" y="1282"/>
                  <a:pt x="7488" y="620"/>
                  <a:pt x="7937" y="0"/>
                </a:cubicBezTo>
                <a:close/>
              </a:path>
            </a:pathLst>
          </a:custGeom>
          <a:gradFill>
            <a:gsLst>
              <a:gs pos="0">
                <a:srgbClr val="0C2E3A"/>
              </a:gs>
              <a:gs pos="100000">
                <a:srgbClr val="110F16"/>
              </a:gs>
            </a:gsLst>
            <a:path path="circle">
              <a:fillToRect l="50000" t="50000" r="50000" b="50000"/>
            </a:path>
            <a:tileRect/>
          </a:gradFill>
          <a:ln>
            <a:noFill/>
          </a:ln>
          <a:effectLst>
            <a:outerShdw blurRad="114300" dist="76200" dir="144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09" name="Google Shape;409;p41"/>
          <p:cNvPicPr preferRelativeResize="0"/>
          <p:nvPr/>
        </p:nvPicPr>
        <p:blipFill>
          <a:blip r:embed="rId3">
            <a:extLst>
              <a:ext uri="{28A0092B-C50C-407E-A947-70E740481C1C}">
                <a14:useLocalDpi xmlns:a14="http://schemas.microsoft.com/office/drawing/2010/main" val="0"/>
              </a:ext>
            </a:extLst>
          </a:blip>
          <a:stretch>
            <a:fillRect/>
          </a:stretch>
        </p:blipFill>
        <p:spPr>
          <a:xfrm>
            <a:off x="628035" y="780033"/>
            <a:ext cx="4461350" cy="337787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05"/>
        <p:cNvGrpSpPr/>
        <p:nvPr/>
      </p:nvGrpSpPr>
      <p:grpSpPr>
        <a:xfrm>
          <a:off x="0" y="0"/>
          <a:ext cx="0" cy="0"/>
          <a:chOff x="0" y="0"/>
          <a:chExt cx="0" cy="0"/>
        </a:xfrm>
      </p:grpSpPr>
      <p:sp>
        <p:nvSpPr>
          <p:cNvPr id="1606" name="Google Shape;1606;p57"/>
          <p:cNvSpPr txBox="1">
            <a:spLocks noGrp="1"/>
          </p:cNvSpPr>
          <p:nvPr>
            <p:ph type="ctrTitle"/>
          </p:nvPr>
        </p:nvSpPr>
        <p:spPr>
          <a:xfrm flipH="1">
            <a:off x="799800" y="183914"/>
            <a:ext cx="1628700" cy="2272500"/>
          </a:xfrm>
          <a:prstGeom prst="rect">
            <a:avLst/>
          </a:prstGeom>
          <a:noFill/>
          <a:ln>
            <a:noFill/>
          </a:ln>
        </p:spPr>
        <p:txBody>
          <a:bodyPr spcFirstLastPara="1" wrap="square" lIns="68575" tIns="34275" rIns="68575" bIns="34275" anchor="b" anchorCtr="0">
            <a:noAutofit/>
          </a:bodyPr>
          <a:lstStyle/>
          <a:p>
            <a:pPr marL="0" lvl="0" indent="0" algn="l" rtl="0">
              <a:lnSpc>
                <a:spcPct val="90000"/>
              </a:lnSpc>
              <a:spcBef>
                <a:spcPts val="0"/>
              </a:spcBef>
              <a:spcAft>
                <a:spcPts val="0"/>
              </a:spcAft>
              <a:buClr>
                <a:srgbClr val="000000"/>
              </a:buClr>
              <a:buSzPts val="800"/>
              <a:buFont typeface="Arial"/>
              <a:buNone/>
            </a:pPr>
            <a:r>
              <a:rPr lang="es-ES" dirty="0"/>
              <a:t>EJEMPLO DE MATRIZ DE CRECIMEINTO DE ANSOFF</a:t>
            </a:r>
            <a:endParaRPr dirty="0">
              <a:solidFill>
                <a:srgbClr val="FFFFFF"/>
              </a:solidFill>
            </a:endParaRPr>
          </a:p>
        </p:txBody>
      </p:sp>
      <p:sp>
        <p:nvSpPr>
          <p:cNvPr id="1607" name="Google Shape;1607;p57"/>
          <p:cNvSpPr txBox="1">
            <a:spLocks noGrp="1"/>
          </p:cNvSpPr>
          <p:nvPr>
            <p:ph type="subTitle" idx="1"/>
          </p:nvPr>
        </p:nvSpPr>
        <p:spPr>
          <a:xfrm>
            <a:off x="799800" y="2868462"/>
            <a:ext cx="1925400" cy="1951323"/>
          </a:xfrm>
          <a:prstGeom prst="rect">
            <a:avLst/>
          </a:prstGeom>
        </p:spPr>
        <p:txBody>
          <a:bodyPr spcFirstLastPara="1" wrap="square" lIns="68575" tIns="34275" rIns="68575" bIns="34275" anchor="t" anchorCtr="0">
            <a:noAutofit/>
          </a:bodyPr>
          <a:lstStyle/>
          <a:p>
            <a:pPr marL="0" indent="0"/>
            <a:r>
              <a:rPr lang="es-CO" dirty="0"/>
              <a:t>Según Ansoff, las únicas cuatro posibles </a:t>
            </a:r>
            <a:r>
              <a:rPr lang="es-CO" b="1" dirty="0"/>
              <a:t>estrategias de crecimiento</a:t>
            </a:r>
            <a:r>
              <a:rPr lang="es-CO" dirty="0"/>
              <a:t> son la </a:t>
            </a:r>
            <a:r>
              <a:rPr lang="es-CO" b="1" dirty="0"/>
              <a:t>penetración en el mercado, el desarrollo de mercado, el desarrollo de producto o la diversificación</a:t>
            </a:r>
            <a:r>
              <a:rPr lang="es-CO" dirty="0"/>
              <a:t>.</a:t>
            </a:r>
          </a:p>
          <a:p>
            <a:pPr marL="0" lvl="0" indent="0" algn="l" rtl="0">
              <a:spcBef>
                <a:spcPts val="800"/>
              </a:spcBef>
              <a:spcAft>
                <a:spcPts val="0"/>
              </a:spcAft>
              <a:buNone/>
            </a:pPr>
            <a:endParaRPr dirty="0"/>
          </a:p>
        </p:txBody>
      </p:sp>
      <p:pic>
        <p:nvPicPr>
          <p:cNvPr id="1608" name="Google Shape;1608;p57"/>
          <p:cNvPicPr preferRelativeResize="0"/>
          <p:nvPr/>
        </p:nvPicPr>
        <p:blipFill>
          <a:blip r:embed="rId3">
            <a:extLst>
              <a:ext uri="{28A0092B-C50C-407E-A947-70E740481C1C}">
                <a14:useLocalDpi xmlns:a14="http://schemas.microsoft.com/office/drawing/2010/main" val="0"/>
              </a:ext>
            </a:extLst>
          </a:blip>
          <a:stretch>
            <a:fillRect/>
          </a:stretch>
        </p:blipFill>
        <p:spPr>
          <a:xfrm>
            <a:off x="3482940" y="347007"/>
            <a:ext cx="4613097" cy="447277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35"/>
        <p:cNvGrpSpPr/>
        <p:nvPr/>
      </p:nvGrpSpPr>
      <p:grpSpPr>
        <a:xfrm>
          <a:off x="0" y="0"/>
          <a:ext cx="0" cy="0"/>
          <a:chOff x="0" y="0"/>
          <a:chExt cx="0" cy="0"/>
        </a:xfrm>
      </p:grpSpPr>
      <p:sp>
        <p:nvSpPr>
          <p:cNvPr id="1537" name="Google Shape;1537;p51"/>
          <p:cNvSpPr txBox="1"/>
          <p:nvPr/>
        </p:nvSpPr>
        <p:spPr>
          <a:xfrm>
            <a:off x="780836" y="577428"/>
            <a:ext cx="2172621" cy="1659320"/>
          </a:xfrm>
          <a:prstGeom prst="rect">
            <a:avLst/>
          </a:prstGeom>
          <a:noFill/>
          <a:ln>
            <a:noFill/>
          </a:ln>
        </p:spPr>
        <p:txBody>
          <a:bodyPr spcFirstLastPara="1" wrap="square" lIns="0" tIns="9525" rIns="0" bIns="0" anchor="t" anchorCtr="0">
            <a:noAutofit/>
          </a:bodyPr>
          <a:lstStyle/>
          <a:p>
            <a:pPr marL="0" marR="0" lvl="0" indent="0" rtl="0">
              <a:lnSpc>
                <a:spcPct val="100000"/>
              </a:lnSpc>
              <a:spcBef>
                <a:spcPts val="0"/>
              </a:spcBef>
              <a:spcAft>
                <a:spcPts val="0"/>
              </a:spcAft>
              <a:buNone/>
            </a:pPr>
            <a:r>
              <a:rPr lang="es-MX" sz="1200" dirty="0">
                <a:solidFill>
                  <a:srgbClr val="FFFFFF"/>
                </a:solidFill>
                <a:latin typeface="Roboto Slab Light"/>
                <a:ea typeface="Roboto Slab Light"/>
                <a:cs typeface="Roboto Slab Light"/>
                <a:sym typeface="Roboto Slab Light"/>
              </a:rPr>
              <a:t>Se esta </a:t>
            </a:r>
            <a:r>
              <a:rPr lang="es-MX" sz="1200" b="1" dirty="0">
                <a:solidFill>
                  <a:srgbClr val="FFFFFF"/>
                </a:solidFill>
                <a:latin typeface="Roboto Slab Light"/>
                <a:ea typeface="Roboto Slab Light"/>
                <a:cs typeface="Roboto Slab Light"/>
                <a:sym typeface="Roboto Slab Light"/>
              </a:rPr>
              <a:t>penetrando el mercado</a:t>
            </a:r>
            <a:r>
              <a:rPr lang="es-MX" sz="1200" dirty="0">
                <a:solidFill>
                  <a:srgbClr val="FFFFFF"/>
                </a:solidFill>
                <a:latin typeface="Roboto Slab Light"/>
                <a:ea typeface="Roboto Slab Light"/>
                <a:cs typeface="Roboto Slab Light"/>
                <a:sym typeface="Roboto Slab Light"/>
              </a:rPr>
              <a:t> cuando: se esta ofreciendo un servicio al cliente pero lo incentivas a seguir comprando en el mismo lugar a través de bonos y promociones</a:t>
            </a:r>
            <a:r>
              <a:rPr lang="es-MX" sz="900" dirty="0">
                <a:solidFill>
                  <a:srgbClr val="FFFFFF"/>
                </a:solidFill>
                <a:latin typeface="Roboto Slab Light"/>
                <a:ea typeface="Roboto Slab Light"/>
                <a:cs typeface="Roboto Slab Light"/>
                <a:sym typeface="Roboto Slab Light"/>
              </a:rPr>
              <a:t>.  </a:t>
            </a:r>
            <a:endParaRPr sz="900" dirty="0">
              <a:solidFill>
                <a:srgbClr val="FFFFFF"/>
              </a:solidFill>
              <a:latin typeface="Roboto Slab Light"/>
              <a:ea typeface="Roboto Slab Light"/>
              <a:cs typeface="Roboto Slab Light"/>
              <a:sym typeface="Roboto Slab Light"/>
            </a:endParaRPr>
          </a:p>
        </p:txBody>
      </p:sp>
      <p:sp>
        <p:nvSpPr>
          <p:cNvPr id="1538" name="Google Shape;1538;p51"/>
          <p:cNvSpPr txBox="1"/>
          <p:nvPr/>
        </p:nvSpPr>
        <p:spPr>
          <a:xfrm>
            <a:off x="584418" y="2758963"/>
            <a:ext cx="2515763" cy="2002183"/>
          </a:xfrm>
          <a:prstGeom prst="rect">
            <a:avLst/>
          </a:prstGeom>
          <a:noFill/>
          <a:ln>
            <a:noFill/>
          </a:ln>
        </p:spPr>
        <p:txBody>
          <a:bodyPr spcFirstLastPara="1" wrap="square" lIns="0" tIns="9525" rIns="0" bIns="0" anchor="t" anchorCtr="0">
            <a:noAutofit/>
          </a:bodyPr>
          <a:lstStyle/>
          <a:p>
            <a:pPr marL="12700" lvl="0" indent="127000">
              <a:spcBef>
                <a:spcPts val="1200"/>
              </a:spcBef>
            </a:pPr>
            <a:r>
              <a:rPr lang="es-MX" sz="1200" dirty="0">
                <a:solidFill>
                  <a:srgbClr val="FFFFFF"/>
                </a:solidFill>
                <a:latin typeface="Roboto Slab Light"/>
                <a:ea typeface="Roboto Slab Light"/>
                <a:cs typeface="Roboto Slab Light"/>
                <a:sym typeface="Roboto Slab Light"/>
              </a:rPr>
              <a:t>Estas </a:t>
            </a:r>
            <a:r>
              <a:rPr lang="es-MX" sz="1200" b="1" dirty="0">
                <a:solidFill>
                  <a:schemeClr val="bg1"/>
                </a:solidFill>
                <a:latin typeface="Roboto Slab Light"/>
                <a:ea typeface="Roboto Slab Light"/>
                <a:cs typeface="Roboto Slab Light"/>
                <a:sym typeface="Roboto Slab Light"/>
              </a:rPr>
              <a:t>desarrollando tu producto </a:t>
            </a:r>
            <a:r>
              <a:rPr lang="es-MX" sz="1200" dirty="0">
                <a:solidFill>
                  <a:srgbClr val="FFFFFF"/>
                </a:solidFill>
                <a:latin typeface="Roboto Slab Light"/>
                <a:ea typeface="Roboto Slab Light"/>
                <a:cs typeface="Roboto Slab Light"/>
                <a:sym typeface="Roboto Slab Light"/>
              </a:rPr>
              <a:t>cuando aprovechando que el cliente ya está en su tienda para venderle más. Es un cliente conocido que sabe que la empresa es de confianza. Lo único que hay que hacer es pensar en qué más se le puede atender, qué más necesita el cliente. </a:t>
            </a:r>
            <a:endParaRPr sz="1200" dirty="0">
              <a:solidFill>
                <a:srgbClr val="FFFFFF"/>
              </a:solidFill>
              <a:latin typeface="Roboto Slab Light"/>
              <a:ea typeface="Roboto Slab Light"/>
              <a:cs typeface="Roboto Slab Light"/>
              <a:sym typeface="Roboto Slab Light"/>
            </a:endParaRPr>
          </a:p>
        </p:txBody>
      </p:sp>
      <p:sp>
        <p:nvSpPr>
          <p:cNvPr id="1539" name="Google Shape;1539;p51"/>
          <p:cNvSpPr txBox="1"/>
          <p:nvPr/>
        </p:nvSpPr>
        <p:spPr>
          <a:xfrm>
            <a:off x="5764551" y="3050851"/>
            <a:ext cx="2801291" cy="1710295"/>
          </a:xfrm>
          <a:prstGeom prst="rect">
            <a:avLst/>
          </a:prstGeom>
          <a:noFill/>
          <a:ln>
            <a:noFill/>
          </a:ln>
        </p:spPr>
        <p:txBody>
          <a:bodyPr spcFirstLastPara="1" wrap="square" lIns="0" tIns="9525" rIns="0" bIns="0" anchor="t" anchorCtr="0">
            <a:noAutofit/>
          </a:bodyPr>
          <a:lstStyle/>
          <a:p>
            <a:pPr lvl="0" algn="r"/>
            <a:r>
              <a:rPr lang="es-MX" sz="1200" dirty="0">
                <a:solidFill>
                  <a:srgbClr val="FFFFFF"/>
                </a:solidFill>
                <a:latin typeface="Roboto Slab Light"/>
                <a:ea typeface="Roboto Slab Light"/>
                <a:cs typeface="Roboto Slab Light"/>
                <a:sym typeface="Roboto Slab Light"/>
              </a:rPr>
              <a:t>Esa capacidad de utilizar y reconocer que tiene una ventaja competitiva al contar con una cultura corporativa fuerte, de mentalidad emprendedora, creatividad y empatía con</a:t>
            </a:r>
          </a:p>
          <a:p>
            <a:pPr lvl="0" algn="r"/>
            <a:r>
              <a:rPr lang="es-MX" sz="1200" dirty="0">
                <a:solidFill>
                  <a:srgbClr val="FFFFFF"/>
                </a:solidFill>
                <a:latin typeface="Roboto Slab Light"/>
                <a:ea typeface="Roboto Slab Light"/>
                <a:cs typeface="Roboto Slab Light"/>
                <a:sym typeface="Roboto Slab Light"/>
              </a:rPr>
              <a:t>el cliente, que puede transferir a ese negocio. </a:t>
            </a:r>
            <a:r>
              <a:rPr lang="es-MX" sz="1200" b="1" dirty="0">
                <a:solidFill>
                  <a:srgbClr val="FFFFFF"/>
                </a:solidFill>
                <a:latin typeface="Roboto Slab Light"/>
                <a:ea typeface="Roboto Slab Light"/>
                <a:cs typeface="Roboto Slab Light"/>
                <a:sym typeface="Roboto Slab Light"/>
              </a:rPr>
              <a:t>La diversificación </a:t>
            </a:r>
            <a:r>
              <a:rPr lang="es-MX" sz="1200" dirty="0">
                <a:solidFill>
                  <a:srgbClr val="FFFFFF"/>
                </a:solidFill>
                <a:latin typeface="Roboto Slab Light"/>
                <a:ea typeface="Roboto Slab Light"/>
                <a:cs typeface="Roboto Slab Light"/>
                <a:sym typeface="Roboto Slab Light"/>
              </a:rPr>
              <a:t>está vigente</a:t>
            </a:r>
            <a:r>
              <a:rPr lang="es-MX" sz="900" dirty="0">
                <a:solidFill>
                  <a:srgbClr val="FFFFFF"/>
                </a:solidFill>
                <a:latin typeface="Roboto Slab Light"/>
                <a:ea typeface="Roboto Slab Light"/>
                <a:cs typeface="Roboto Slab Light"/>
                <a:sym typeface="Roboto Slab Light"/>
              </a:rPr>
              <a:t>.</a:t>
            </a:r>
            <a:endParaRPr sz="900" dirty="0">
              <a:solidFill>
                <a:srgbClr val="FFFFFF"/>
              </a:solidFill>
              <a:latin typeface="Roboto Slab Light"/>
              <a:ea typeface="Roboto Slab Light"/>
              <a:cs typeface="Roboto Slab Light"/>
              <a:sym typeface="Roboto Slab Light"/>
            </a:endParaRPr>
          </a:p>
        </p:txBody>
      </p:sp>
      <p:grpSp>
        <p:nvGrpSpPr>
          <p:cNvPr id="1540" name="Google Shape;1540;p51"/>
          <p:cNvGrpSpPr/>
          <p:nvPr/>
        </p:nvGrpSpPr>
        <p:grpSpPr>
          <a:xfrm>
            <a:off x="3310899" y="1490603"/>
            <a:ext cx="2094326" cy="2269452"/>
            <a:chOff x="2414775" y="987726"/>
            <a:chExt cx="2567438" cy="2782125"/>
          </a:xfrm>
        </p:grpSpPr>
        <p:sp>
          <p:nvSpPr>
            <p:cNvPr id="1541" name="Google Shape;1541;p51"/>
            <p:cNvSpPr/>
            <p:nvPr/>
          </p:nvSpPr>
          <p:spPr>
            <a:xfrm>
              <a:off x="2431699" y="1105981"/>
              <a:ext cx="2535900" cy="2535900"/>
            </a:xfrm>
            <a:prstGeom prst="ellipse">
              <a:avLst/>
            </a:prstGeom>
            <a:no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2" name="Google Shape;1542;p51"/>
            <p:cNvSpPr/>
            <p:nvPr/>
          </p:nvSpPr>
          <p:spPr>
            <a:xfrm>
              <a:off x="2414775" y="987726"/>
              <a:ext cx="914400" cy="914700"/>
            </a:xfrm>
            <a:prstGeom prst="ellipse">
              <a:avLst/>
            </a:prstGeom>
            <a:gradFill>
              <a:gsLst>
                <a:gs pos="0">
                  <a:srgbClr val="0C2E3A"/>
                </a:gs>
                <a:gs pos="100000">
                  <a:srgbClr val="110F16"/>
                </a:gs>
              </a:gsLst>
              <a:lin ang="5400012" scaled="0"/>
            </a:gra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3" name="Google Shape;1543;p51"/>
            <p:cNvSpPr/>
            <p:nvPr/>
          </p:nvSpPr>
          <p:spPr>
            <a:xfrm>
              <a:off x="4067813" y="987726"/>
              <a:ext cx="914400" cy="914700"/>
            </a:xfrm>
            <a:prstGeom prst="ellipse">
              <a:avLst/>
            </a:prstGeom>
            <a:gradFill>
              <a:gsLst>
                <a:gs pos="0">
                  <a:srgbClr val="0C2E3A"/>
                </a:gs>
                <a:gs pos="100000">
                  <a:srgbClr val="110F16"/>
                </a:gs>
              </a:gsLst>
              <a:lin ang="5400012" scaled="0"/>
            </a:gra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4" name="Google Shape;1544;p51"/>
            <p:cNvSpPr/>
            <p:nvPr/>
          </p:nvSpPr>
          <p:spPr>
            <a:xfrm>
              <a:off x="2414775" y="2855151"/>
              <a:ext cx="914400" cy="914700"/>
            </a:xfrm>
            <a:prstGeom prst="ellipse">
              <a:avLst/>
            </a:prstGeom>
            <a:gradFill>
              <a:gsLst>
                <a:gs pos="0">
                  <a:srgbClr val="0C2E3A"/>
                </a:gs>
                <a:gs pos="100000">
                  <a:srgbClr val="110F16"/>
                </a:gs>
              </a:gsLst>
              <a:lin ang="5400012" scaled="0"/>
            </a:gra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5" name="Google Shape;1545;p51"/>
            <p:cNvSpPr/>
            <p:nvPr/>
          </p:nvSpPr>
          <p:spPr>
            <a:xfrm>
              <a:off x="4067813" y="2855151"/>
              <a:ext cx="914400" cy="914700"/>
            </a:xfrm>
            <a:prstGeom prst="ellipse">
              <a:avLst/>
            </a:prstGeom>
            <a:gradFill>
              <a:gsLst>
                <a:gs pos="0">
                  <a:srgbClr val="0C2E3A"/>
                </a:gs>
                <a:gs pos="100000">
                  <a:srgbClr val="110F16"/>
                </a:gs>
              </a:gsLst>
              <a:lin ang="5400012" scaled="0"/>
            </a:gra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46" name="Google Shape;1546;p51"/>
          <p:cNvSpPr txBox="1">
            <a:spLocks noGrp="1"/>
          </p:cNvSpPr>
          <p:nvPr>
            <p:ph type="ctrTitle"/>
          </p:nvPr>
        </p:nvSpPr>
        <p:spPr>
          <a:xfrm flipH="1">
            <a:off x="3340779" y="1682625"/>
            <a:ext cx="695700" cy="362100"/>
          </a:xfrm>
          <a:prstGeom prst="rect">
            <a:avLst/>
          </a:prstGeom>
          <a:noFill/>
          <a:ln>
            <a:noFill/>
          </a:ln>
        </p:spPr>
        <p:txBody>
          <a:bodyPr spcFirstLastPara="1" wrap="square" lIns="68575" tIns="34275" rIns="68575" bIns="34275" anchor="ctr" anchorCtr="0">
            <a:noAutofit/>
          </a:bodyPr>
          <a:lstStyle/>
          <a:p>
            <a:pPr marL="0" lvl="0" indent="0" algn="ctr" rtl="0">
              <a:lnSpc>
                <a:spcPct val="90000"/>
              </a:lnSpc>
              <a:spcBef>
                <a:spcPts val="0"/>
              </a:spcBef>
              <a:spcAft>
                <a:spcPts val="0"/>
              </a:spcAft>
              <a:buClr>
                <a:schemeClr val="dk1"/>
              </a:buClr>
              <a:buSzPts val="1800"/>
              <a:buFont typeface="Nunito Sans Black"/>
              <a:buNone/>
            </a:pPr>
            <a:r>
              <a:rPr lang="es-ES" sz="1400" b="0" dirty="0"/>
              <a:t> 1</a:t>
            </a:r>
            <a:endParaRPr sz="1400" b="0" dirty="0"/>
          </a:p>
        </p:txBody>
      </p:sp>
      <p:sp>
        <p:nvSpPr>
          <p:cNvPr id="1547" name="Google Shape;1547;p51"/>
          <p:cNvSpPr txBox="1">
            <a:spLocks noGrp="1"/>
          </p:cNvSpPr>
          <p:nvPr>
            <p:ph type="ctrTitle"/>
          </p:nvPr>
        </p:nvSpPr>
        <p:spPr>
          <a:xfrm flipH="1">
            <a:off x="4674209" y="1682625"/>
            <a:ext cx="695700" cy="362100"/>
          </a:xfrm>
          <a:prstGeom prst="rect">
            <a:avLst/>
          </a:prstGeom>
          <a:noFill/>
          <a:ln>
            <a:noFill/>
          </a:ln>
        </p:spPr>
        <p:txBody>
          <a:bodyPr spcFirstLastPara="1" wrap="square" lIns="68575" tIns="34275" rIns="68575" bIns="34275" anchor="ctr" anchorCtr="0">
            <a:noAutofit/>
          </a:bodyPr>
          <a:lstStyle/>
          <a:p>
            <a:pPr marL="0" lvl="0" indent="0" algn="ctr" rtl="0">
              <a:lnSpc>
                <a:spcPct val="90000"/>
              </a:lnSpc>
              <a:spcBef>
                <a:spcPts val="0"/>
              </a:spcBef>
              <a:spcAft>
                <a:spcPts val="0"/>
              </a:spcAft>
              <a:buClr>
                <a:schemeClr val="dk1"/>
              </a:buClr>
              <a:buSzPts val="1800"/>
              <a:buFont typeface="Nunito Sans Black"/>
              <a:buNone/>
            </a:pPr>
            <a:r>
              <a:rPr lang="es-ES" sz="1400" b="0" dirty="0"/>
              <a:t> 2</a:t>
            </a:r>
            <a:endParaRPr sz="1400" b="0" dirty="0"/>
          </a:p>
        </p:txBody>
      </p:sp>
      <p:sp>
        <p:nvSpPr>
          <p:cNvPr id="1548" name="Google Shape;1548;p51"/>
          <p:cNvSpPr txBox="1">
            <a:spLocks noGrp="1"/>
          </p:cNvSpPr>
          <p:nvPr>
            <p:ph type="ctrTitle"/>
          </p:nvPr>
        </p:nvSpPr>
        <p:spPr>
          <a:xfrm flipH="1">
            <a:off x="3340779" y="3205932"/>
            <a:ext cx="695700" cy="362100"/>
          </a:xfrm>
          <a:prstGeom prst="rect">
            <a:avLst/>
          </a:prstGeom>
          <a:noFill/>
          <a:ln>
            <a:noFill/>
          </a:ln>
        </p:spPr>
        <p:txBody>
          <a:bodyPr spcFirstLastPara="1" wrap="square" lIns="68575" tIns="34275" rIns="68575" bIns="34275" anchor="ctr" anchorCtr="0">
            <a:noAutofit/>
          </a:bodyPr>
          <a:lstStyle/>
          <a:p>
            <a:pPr marL="0" lvl="0" indent="0" algn="ctr" rtl="0">
              <a:lnSpc>
                <a:spcPct val="90000"/>
              </a:lnSpc>
              <a:spcBef>
                <a:spcPts val="0"/>
              </a:spcBef>
              <a:spcAft>
                <a:spcPts val="0"/>
              </a:spcAft>
              <a:buClr>
                <a:schemeClr val="dk1"/>
              </a:buClr>
              <a:buSzPts val="1800"/>
              <a:buFont typeface="Nunito Sans Black"/>
              <a:buNone/>
            </a:pPr>
            <a:r>
              <a:rPr lang="es-ES" sz="1400" b="0" dirty="0"/>
              <a:t>3</a:t>
            </a:r>
            <a:endParaRPr sz="1400" b="0" dirty="0"/>
          </a:p>
        </p:txBody>
      </p:sp>
      <p:sp>
        <p:nvSpPr>
          <p:cNvPr id="1549" name="Google Shape;1549;p51"/>
          <p:cNvSpPr txBox="1">
            <a:spLocks noGrp="1"/>
          </p:cNvSpPr>
          <p:nvPr>
            <p:ph type="ctrTitle"/>
          </p:nvPr>
        </p:nvSpPr>
        <p:spPr>
          <a:xfrm flipH="1">
            <a:off x="4689253" y="3205932"/>
            <a:ext cx="695700" cy="362100"/>
          </a:xfrm>
          <a:prstGeom prst="rect">
            <a:avLst/>
          </a:prstGeom>
          <a:noFill/>
          <a:ln>
            <a:noFill/>
          </a:ln>
        </p:spPr>
        <p:txBody>
          <a:bodyPr spcFirstLastPara="1" wrap="square" lIns="68575" tIns="34275" rIns="68575" bIns="34275" anchor="ctr" anchorCtr="0">
            <a:noAutofit/>
          </a:bodyPr>
          <a:lstStyle/>
          <a:p>
            <a:pPr marL="0" lvl="0" indent="0" algn="ctr" rtl="0">
              <a:lnSpc>
                <a:spcPct val="90000"/>
              </a:lnSpc>
              <a:spcBef>
                <a:spcPts val="0"/>
              </a:spcBef>
              <a:spcAft>
                <a:spcPts val="0"/>
              </a:spcAft>
              <a:buClr>
                <a:schemeClr val="dk1"/>
              </a:buClr>
              <a:buSzPts val="1800"/>
              <a:buFont typeface="Nunito Sans Black"/>
              <a:buNone/>
            </a:pPr>
            <a:r>
              <a:rPr lang="es-ES" sz="1400" b="0" dirty="0"/>
              <a:t> 4</a:t>
            </a:r>
            <a:endParaRPr sz="1400" b="0" dirty="0"/>
          </a:p>
        </p:txBody>
      </p:sp>
      <p:sp>
        <p:nvSpPr>
          <p:cNvPr id="1550" name="Google Shape;1550;p51"/>
          <p:cNvSpPr txBox="1"/>
          <p:nvPr/>
        </p:nvSpPr>
        <p:spPr>
          <a:xfrm>
            <a:off x="5764551" y="526387"/>
            <a:ext cx="2567135" cy="1928432"/>
          </a:xfrm>
          <a:prstGeom prst="rect">
            <a:avLst/>
          </a:prstGeom>
          <a:noFill/>
          <a:ln>
            <a:noFill/>
          </a:ln>
        </p:spPr>
        <p:txBody>
          <a:bodyPr spcFirstLastPara="1" wrap="square" lIns="0" tIns="9525" rIns="0" bIns="0" anchor="t" anchorCtr="0">
            <a:noAutofit/>
          </a:bodyPr>
          <a:lstStyle/>
          <a:p>
            <a:pPr lvl="0" algn="r"/>
            <a:r>
              <a:rPr lang="es-ES" sz="1200" b="1" dirty="0">
                <a:solidFill>
                  <a:srgbClr val="FFFFFF"/>
                </a:solidFill>
                <a:latin typeface="Roboto Slab Light"/>
                <a:ea typeface="Roboto Slab Light"/>
                <a:cs typeface="Roboto Slab Light"/>
                <a:sym typeface="Roboto Slab Light"/>
              </a:rPr>
              <a:t>Desarrollas tu mercado </a:t>
            </a:r>
            <a:r>
              <a:rPr lang="es-ES" sz="1200" dirty="0">
                <a:solidFill>
                  <a:srgbClr val="FFFFFF"/>
                </a:solidFill>
                <a:latin typeface="Roboto Slab Light"/>
                <a:ea typeface="Roboto Slab Light"/>
                <a:cs typeface="Roboto Slab Light"/>
                <a:sym typeface="Roboto Slab Light"/>
              </a:rPr>
              <a:t>cuando </a:t>
            </a:r>
            <a:r>
              <a:rPr lang="es-MX" sz="1200" dirty="0">
                <a:solidFill>
                  <a:srgbClr val="FFFFFF"/>
                </a:solidFill>
                <a:latin typeface="Roboto Slab Light"/>
                <a:ea typeface="Roboto Slab Light"/>
                <a:cs typeface="Roboto Slab Light"/>
                <a:sym typeface="Roboto Slab Light"/>
              </a:rPr>
              <a:t>buscas atender a nuevos clientes</a:t>
            </a:r>
          </a:p>
          <a:p>
            <a:pPr lvl="0" algn="r"/>
            <a:r>
              <a:rPr lang="es-MX" sz="1200" dirty="0">
                <a:solidFill>
                  <a:srgbClr val="FFFFFF"/>
                </a:solidFill>
                <a:latin typeface="Roboto Slab Light"/>
                <a:ea typeface="Roboto Slab Light"/>
                <a:cs typeface="Roboto Slab Light"/>
                <a:sym typeface="Roboto Slab Light"/>
              </a:rPr>
              <a:t>en puntos de venta a los que no han llegado hasta</a:t>
            </a:r>
          </a:p>
          <a:p>
            <a:pPr lvl="0" algn="r"/>
            <a:r>
              <a:rPr lang="es-MX" sz="1200" dirty="0">
                <a:solidFill>
                  <a:srgbClr val="FFFFFF"/>
                </a:solidFill>
                <a:latin typeface="Roboto Slab Light"/>
                <a:ea typeface="Roboto Slab Light"/>
                <a:cs typeface="Roboto Slab Light"/>
                <a:sym typeface="Roboto Slab Light"/>
              </a:rPr>
              <a:t>ese momento y que convencen a sus parientes de</a:t>
            </a:r>
          </a:p>
          <a:p>
            <a:pPr lvl="0" algn="r"/>
            <a:r>
              <a:rPr lang="es-MX" sz="1200" dirty="0">
                <a:solidFill>
                  <a:srgbClr val="FFFFFF"/>
                </a:solidFill>
                <a:latin typeface="Roboto Slab Light"/>
                <a:ea typeface="Roboto Slab Light"/>
                <a:cs typeface="Roboto Slab Light"/>
                <a:sym typeface="Roboto Slab Light"/>
              </a:rPr>
              <a:t>entrar en el negocio de venta de diarios en esos</a:t>
            </a:r>
          </a:p>
          <a:p>
            <a:pPr lvl="0" algn="r"/>
            <a:r>
              <a:rPr lang="es-MX" sz="1200" dirty="0">
                <a:solidFill>
                  <a:srgbClr val="FFFFFF"/>
                </a:solidFill>
                <a:latin typeface="Roboto Slab Light"/>
                <a:ea typeface="Roboto Slab Light"/>
                <a:cs typeface="Roboto Slab Light"/>
                <a:sym typeface="Roboto Slab Light"/>
              </a:rPr>
              <a:t>nuevos puntos. </a:t>
            </a:r>
            <a:endParaRPr sz="1200" dirty="0">
              <a:solidFill>
                <a:schemeClr val="bg1"/>
              </a:solidFill>
              <a:latin typeface="Roboto Slab Light"/>
              <a:ea typeface="Roboto Slab Light"/>
              <a:cs typeface="Roboto Slab Light"/>
              <a:sym typeface="Roboto Slab Ligh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0C2E3A"/>
            </a:gs>
            <a:gs pos="100000">
              <a:srgbClr val="110F16"/>
            </a:gs>
          </a:gsLst>
          <a:path path="circle">
            <a:fillToRect l="50000" t="50000" r="50000" b="50000"/>
          </a:path>
          <a:tileRect/>
        </a:gradFill>
        <a:effectLst/>
      </p:bgPr>
    </p:bg>
    <p:spTree>
      <p:nvGrpSpPr>
        <p:cNvPr id="1" name="Shape 360"/>
        <p:cNvGrpSpPr/>
        <p:nvPr/>
      </p:nvGrpSpPr>
      <p:grpSpPr>
        <a:xfrm>
          <a:off x="0" y="0"/>
          <a:ext cx="0" cy="0"/>
          <a:chOff x="0" y="0"/>
          <a:chExt cx="0" cy="0"/>
        </a:xfrm>
      </p:grpSpPr>
      <p:sp>
        <p:nvSpPr>
          <p:cNvPr id="361" name="Google Shape;361;p37"/>
          <p:cNvSpPr txBox="1">
            <a:spLocks noGrp="1"/>
          </p:cNvSpPr>
          <p:nvPr>
            <p:ph type="ctrTitle"/>
          </p:nvPr>
        </p:nvSpPr>
        <p:spPr>
          <a:xfrm flipH="1">
            <a:off x="1892675" y="1950950"/>
            <a:ext cx="2304600" cy="1241400"/>
          </a:xfrm>
          <a:prstGeom prst="rect">
            <a:avLst/>
          </a:prstGeom>
          <a:noFill/>
          <a:ln>
            <a:noFill/>
          </a:ln>
        </p:spPr>
        <p:txBody>
          <a:bodyPr spcFirstLastPara="1" wrap="square" lIns="68575" tIns="34275" rIns="68575" bIns="34275" anchor="ctr" anchorCtr="0">
            <a:noAutofit/>
          </a:bodyPr>
          <a:lstStyle/>
          <a:p>
            <a:pPr lvl="0">
              <a:buClr>
                <a:schemeClr val="dk1"/>
              </a:buClr>
            </a:pPr>
            <a:r>
              <a:rPr lang="es-MX" sz="3200" dirty="0"/>
              <a:t>Matemático y Economista Igor Ansoff</a:t>
            </a:r>
            <a:endParaRPr sz="3200" b="0" dirty="0">
              <a:solidFill>
                <a:srgbClr val="FFFFFF"/>
              </a:solidFill>
            </a:endParaRPr>
          </a:p>
        </p:txBody>
      </p:sp>
      <p:sp>
        <p:nvSpPr>
          <p:cNvPr id="362" name="Google Shape;362;p37"/>
          <p:cNvSpPr txBox="1">
            <a:spLocks noGrp="1"/>
          </p:cNvSpPr>
          <p:nvPr>
            <p:ph type="subTitle" idx="1"/>
          </p:nvPr>
        </p:nvSpPr>
        <p:spPr>
          <a:xfrm>
            <a:off x="4598725" y="996593"/>
            <a:ext cx="3628200" cy="2496620"/>
          </a:xfrm>
          <a:prstGeom prst="rect">
            <a:avLst/>
          </a:prstGeom>
        </p:spPr>
        <p:txBody>
          <a:bodyPr spcFirstLastPara="1" wrap="square" lIns="68575" tIns="34275" rIns="68575" bIns="34275" anchor="ctr" anchorCtr="0">
            <a:noAutofit/>
          </a:bodyPr>
          <a:lstStyle/>
          <a:p>
            <a:pPr marL="0" lvl="0" indent="0">
              <a:spcBef>
                <a:spcPts val="0"/>
              </a:spcBef>
              <a:buClr>
                <a:schemeClr val="dk1"/>
              </a:buClr>
              <a:buSzPts val="900"/>
            </a:pPr>
            <a:r>
              <a:rPr lang="es-MX" sz="1600" dirty="0"/>
              <a:t>La aplicación de la Matriz Ansoff, permite a las empresas mejorar la toma de decisiones en base a su dirección estratégica de crecimiento, al relacionar los productos con el mercado en base a su novedad o actualidad, resultan cuatro cuadrantes con información sobre las mejores estrategias que se pueden aplicar.</a:t>
            </a:r>
            <a:endParaRPr sz="1600" dirty="0">
              <a:solidFill>
                <a:srgbClr val="FFFFFF"/>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0C2E3A"/>
            </a:gs>
            <a:gs pos="100000">
              <a:srgbClr val="110F16"/>
            </a:gs>
          </a:gsLst>
          <a:path path="circle">
            <a:fillToRect l="50000" t="50000" r="50000" b="50000"/>
          </a:path>
          <a:tileRect/>
        </a:gradFill>
        <a:effectLst/>
      </p:bgPr>
    </p:bg>
    <p:spTree>
      <p:nvGrpSpPr>
        <p:cNvPr id="1" name="Shape 423"/>
        <p:cNvGrpSpPr/>
        <p:nvPr/>
      </p:nvGrpSpPr>
      <p:grpSpPr>
        <a:xfrm>
          <a:off x="0" y="0"/>
          <a:ext cx="0" cy="0"/>
          <a:chOff x="0" y="0"/>
          <a:chExt cx="0" cy="0"/>
        </a:xfrm>
      </p:grpSpPr>
      <p:sp>
        <p:nvSpPr>
          <p:cNvPr id="424" name="Google Shape;424;p43"/>
          <p:cNvSpPr txBox="1">
            <a:spLocks noGrp="1"/>
          </p:cNvSpPr>
          <p:nvPr>
            <p:ph type="ctrTitle"/>
          </p:nvPr>
        </p:nvSpPr>
        <p:spPr>
          <a:xfrm>
            <a:off x="1709636" y="1304818"/>
            <a:ext cx="5724600" cy="1452528"/>
          </a:xfrm>
          <a:prstGeom prst="rect">
            <a:avLst/>
          </a:prstGeom>
          <a:noFill/>
          <a:ln>
            <a:noFill/>
          </a:ln>
        </p:spPr>
        <p:txBody>
          <a:bodyPr spcFirstLastPara="1" wrap="square" lIns="68575" tIns="34275" rIns="68575" bIns="34275" anchor="b" anchorCtr="0">
            <a:noAutofit/>
          </a:bodyPr>
          <a:lstStyle/>
          <a:p>
            <a:pPr marL="0" lvl="0" indent="0" algn="ctr" rtl="0">
              <a:lnSpc>
                <a:spcPct val="90000"/>
              </a:lnSpc>
              <a:spcBef>
                <a:spcPts val="0"/>
              </a:spcBef>
              <a:spcAft>
                <a:spcPts val="0"/>
              </a:spcAft>
              <a:buClr>
                <a:schemeClr val="accent6"/>
              </a:buClr>
              <a:buSzPts val="5000"/>
              <a:buFont typeface="Nunito Sans Black"/>
              <a:buNone/>
            </a:pPr>
            <a:r>
              <a:rPr lang="es-ES" dirty="0"/>
              <a:t>¡GRACIAS POR TU ATENCION!</a:t>
            </a:r>
            <a:endParaRPr dirty="0"/>
          </a:p>
        </p:txBody>
      </p:sp>
      <p:sp>
        <p:nvSpPr>
          <p:cNvPr id="425" name="Google Shape;425;p43"/>
          <p:cNvSpPr txBox="1">
            <a:spLocks noGrp="1"/>
          </p:cNvSpPr>
          <p:nvPr>
            <p:ph type="subTitle" idx="1"/>
          </p:nvPr>
        </p:nvSpPr>
        <p:spPr>
          <a:xfrm>
            <a:off x="3206903" y="3227865"/>
            <a:ext cx="2724600" cy="1004400"/>
          </a:xfrm>
          <a:prstGeom prst="rect">
            <a:avLst/>
          </a:prstGeom>
          <a:noFill/>
          <a:ln>
            <a:noFill/>
          </a:ln>
        </p:spPr>
        <p:txBody>
          <a:bodyPr spcFirstLastPara="1" wrap="square" lIns="68575" tIns="34275" rIns="68575" bIns="34275" anchor="t" anchorCtr="0">
            <a:noAutofit/>
          </a:bodyPr>
          <a:lstStyle/>
          <a:p>
            <a:pPr marL="0" lvl="0" indent="0" algn="ctr" rtl="0">
              <a:lnSpc>
                <a:spcPct val="90000"/>
              </a:lnSpc>
              <a:spcBef>
                <a:spcPts val="0"/>
              </a:spcBef>
              <a:spcAft>
                <a:spcPts val="0"/>
              </a:spcAft>
              <a:buClr>
                <a:schemeClr val="accent6"/>
              </a:buClr>
              <a:buSzPts val="1100"/>
              <a:buNone/>
            </a:pPr>
            <a:r>
              <a:rPr lang="es-MX" sz="1600" b="0" dirty="0"/>
              <a:t>BY: Marlys Velez Madera y</a:t>
            </a:r>
          </a:p>
          <a:p>
            <a:pPr marL="0" lvl="0" indent="0" algn="ctr" rtl="0">
              <a:lnSpc>
                <a:spcPct val="90000"/>
              </a:lnSpc>
              <a:spcBef>
                <a:spcPts val="0"/>
              </a:spcBef>
              <a:spcAft>
                <a:spcPts val="0"/>
              </a:spcAft>
              <a:buClr>
                <a:schemeClr val="accent6"/>
              </a:buClr>
              <a:buSzPts val="1100"/>
              <a:buNone/>
            </a:pPr>
            <a:r>
              <a:rPr lang="es-MX" sz="1600" b="0" dirty="0"/>
              <a:t> Angie Fuentes Guerra</a:t>
            </a:r>
            <a:endParaRPr sz="1600" b="0" dirty="0"/>
          </a:p>
        </p:txBody>
      </p:sp>
    </p:spTree>
  </p:cSld>
  <p:clrMapOvr>
    <a:masterClrMapping/>
  </p:clrMapOvr>
</p:sld>
</file>

<file path=ppt/theme/theme1.xml><?xml version="1.0" encoding="utf-8"?>
<a:theme xmlns:a="http://schemas.openxmlformats.org/drawingml/2006/main" name="Elegant waves by slidesgo">
  <a:themeElements>
    <a:clrScheme name="Personalizado 1">
      <a:dk1>
        <a:srgbClr val="00072D"/>
      </a:dk1>
      <a:lt1>
        <a:srgbClr val="FFFFFF"/>
      </a:lt1>
      <a:dk2>
        <a:srgbClr val="FFFFFF"/>
      </a:dk2>
      <a:lt2>
        <a:srgbClr val="FFFFFF"/>
      </a:lt2>
      <a:accent1>
        <a:srgbClr val="0C2E3A"/>
      </a:accent1>
      <a:accent2>
        <a:srgbClr val="110F16"/>
      </a:accent2>
      <a:accent3>
        <a:srgbClr val="0A2472"/>
      </a:accent3>
      <a:accent4>
        <a:srgbClr val="001C55"/>
      </a:accent4>
      <a:accent5>
        <a:srgbClr val="FFFFFF"/>
      </a:accent5>
      <a:accent6>
        <a:srgbClr val="FFFFFF"/>
      </a:accent6>
      <a:hlink>
        <a:srgbClr val="FFFFFF"/>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132</TotalTime>
  <Words>390</Words>
  <Application>Microsoft Office PowerPoint</Application>
  <PresentationFormat>Presentación en pantalla (16:9)</PresentationFormat>
  <Paragraphs>25</Paragraphs>
  <Slides>7</Slides>
  <Notes>7</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7</vt:i4>
      </vt:variant>
    </vt:vector>
  </HeadingPairs>
  <TitlesOfParts>
    <vt:vector size="16" baseType="lpstr">
      <vt:lpstr>Roboto Slab Light</vt:lpstr>
      <vt:lpstr>Nunito Sans SemiBold</vt:lpstr>
      <vt:lpstr>Calibri</vt:lpstr>
      <vt:lpstr>Arial</vt:lpstr>
      <vt:lpstr>Roboto Light</vt:lpstr>
      <vt:lpstr>Squada One</vt:lpstr>
      <vt:lpstr>Nunito Sans Black</vt:lpstr>
      <vt:lpstr>Nunito Sans ExtraBold</vt:lpstr>
      <vt:lpstr>Elegant waves by slidesgo</vt:lpstr>
      <vt:lpstr>Matriz Igor Ansoff</vt:lpstr>
      <vt:lpstr>Presentación de PowerPoint</vt:lpstr>
      <vt:lpstr>Ansoff (1965) consideró el crecimiento por medio de cuatro rutas: productos existentes, nuevos productos, mercado existentes y nuevos mercados</vt:lpstr>
      <vt:lpstr>EJEMPLO DE MATRIZ DE CRECIMEINTO DE ANSOFF</vt:lpstr>
      <vt:lpstr> 1</vt:lpstr>
      <vt:lpstr>Matemático y Economista Igor Ansoff</vt:lpstr>
      <vt:lpstr>¡GRACIAS POR TU ATENCION!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Matriz Igor Ansoff</dc:title>
  <dc:creator>Marlys V.</dc:creator>
  <cp:lastModifiedBy>Andrea Patricia Torres Meriño</cp:lastModifiedBy>
  <cp:revision>11</cp:revision>
  <dcterms:modified xsi:type="dcterms:W3CDTF">2023-08-12T13:50:35Z</dcterms:modified>
</cp:coreProperties>
</file>