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Lst>
  <p:notesMasterIdLst>
    <p:notesMasterId r:id="rId9"/>
  </p:notesMasterIdLst>
  <p:sldIdLst>
    <p:sldId id="256" r:id="rId2"/>
    <p:sldId id="262" r:id="rId3"/>
    <p:sldId id="268" r:id="rId4"/>
    <p:sldId id="279" r:id="rId5"/>
    <p:sldId id="270" r:id="rId6"/>
    <p:sldId id="261" r:id="rId7"/>
    <p:sldId id="260" r:id="rId8"/>
  </p:sldIdLst>
  <p:sldSz cx="9144000" cy="5143500" type="screen16x9"/>
  <p:notesSz cx="6858000" cy="9144000"/>
  <p:embeddedFontLst>
    <p:embeddedFont>
      <p:font typeface="Asap" pitchFamily="2" charset="0"/>
      <p:regular r:id="rId10"/>
      <p:bold r:id="rId11"/>
      <p:italic r:id="rId12"/>
      <p:boldItalic r:id="rId13"/>
    </p:embeddedFont>
    <p:embeddedFont>
      <p:font typeface="Lora" pitchFamily="2" charset="0"/>
      <p:regular r:id="rId14"/>
      <p:bold r:id="rId15"/>
      <p:italic r:id="rId16"/>
      <p:boldItalic r:id="rId17"/>
    </p:embeddedFont>
    <p:embeddedFont>
      <p:font typeface="Nunito Light" panose="02000000000000000000" pitchFamily="2" charset="0"/>
      <p:regular r:id="rId18"/>
      <p:italic r:id="rId19"/>
    </p:embeddedFont>
    <p:embeddedFont>
      <p:font typeface="PT Serif" panose="020A0603040505020204" pitchFamily="18"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6209960-3F33-4E88-85BB-BD85EAE0BC6F}">
  <a:tblStyle styleId="{B6209960-3F33-4E88-85BB-BD85EAE0BC6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BB455BE-FED8-4618-A4E6-A6FE82175816}"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50" autoAdjust="0"/>
    <p:restoredTop sz="94660"/>
  </p:normalViewPr>
  <p:slideViewPr>
    <p:cSldViewPr snapToGrid="0">
      <p:cViewPr varScale="1">
        <p:scale>
          <a:sx n="90" d="100"/>
          <a:sy n="90" d="100"/>
        </p:scale>
        <p:origin x="888"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font" Target="fonts/font4.fntdata" /><Relationship Id="rId18" Type="http://schemas.openxmlformats.org/officeDocument/2006/relationships/font" Target="fonts/font9.fntdata" /><Relationship Id="rId26" Type="http://schemas.openxmlformats.org/officeDocument/2006/relationships/theme" Target="theme/theme1.xml" /><Relationship Id="rId3" Type="http://schemas.openxmlformats.org/officeDocument/2006/relationships/slide" Target="slides/slide2.xml" /><Relationship Id="rId21" Type="http://schemas.openxmlformats.org/officeDocument/2006/relationships/font" Target="fonts/font12.fntdata" /><Relationship Id="rId7" Type="http://schemas.openxmlformats.org/officeDocument/2006/relationships/slide" Target="slides/slide6.xml" /><Relationship Id="rId12" Type="http://schemas.openxmlformats.org/officeDocument/2006/relationships/font" Target="fonts/font3.fntdata" /><Relationship Id="rId17" Type="http://schemas.openxmlformats.org/officeDocument/2006/relationships/font" Target="fonts/font8.fntdata" /><Relationship Id="rId25"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font" Target="fonts/font7.fntdata" /><Relationship Id="rId20" Type="http://schemas.openxmlformats.org/officeDocument/2006/relationships/font" Target="fonts/font11.fntdata"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font" Target="fonts/font2.fntdata" /><Relationship Id="rId24"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font" Target="fonts/font6.fntdata" /><Relationship Id="rId23" Type="http://schemas.openxmlformats.org/officeDocument/2006/relationships/font" Target="fonts/font14.fntdata" /><Relationship Id="rId10" Type="http://schemas.openxmlformats.org/officeDocument/2006/relationships/font" Target="fonts/font1.fntdata" /><Relationship Id="rId19" Type="http://schemas.openxmlformats.org/officeDocument/2006/relationships/font" Target="fonts/font10.fntdata" /><Relationship Id="rId4" Type="http://schemas.openxmlformats.org/officeDocument/2006/relationships/slide" Target="slides/slide3.xml" /><Relationship Id="rId9" Type="http://schemas.openxmlformats.org/officeDocument/2006/relationships/notesMaster" Target="notesMasters/notesMaster1.xml" /><Relationship Id="rId14" Type="http://schemas.openxmlformats.org/officeDocument/2006/relationships/font" Target="fonts/font5.fntdata" /><Relationship Id="rId22" Type="http://schemas.openxmlformats.org/officeDocument/2006/relationships/font" Target="fonts/font13.fntdata" /><Relationship Id="rId27"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5"/>
        <p:cNvGrpSpPr/>
        <p:nvPr/>
      </p:nvGrpSpPr>
      <p:grpSpPr>
        <a:xfrm>
          <a:off x="0" y="0"/>
          <a:ext cx="0" cy="0"/>
          <a:chOff x="0" y="0"/>
          <a:chExt cx="0" cy="0"/>
        </a:xfrm>
      </p:grpSpPr>
      <p:sp>
        <p:nvSpPr>
          <p:cNvPr id="1316" name="Google Shape;1316;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7" name="Google Shape;1317;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9"/>
        <p:cNvGrpSpPr/>
        <p:nvPr/>
      </p:nvGrpSpPr>
      <p:grpSpPr>
        <a:xfrm>
          <a:off x="0" y="0"/>
          <a:ext cx="0" cy="0"/>
          <a:chOff x="0" y="0"/>
          <a:chExt cx="0" cy="0"/>
        </a:xfrm>
      </p:grpSpPr>
      <p:sp>
        <p:nvSpPr>
          <p:cNvPr id="1520" name="Google Shape;1520;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1" name="Google Shape;1521;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7"/>
        <p:cNvGrpSpPr/>
        <p:nvPr/>
      </p:nvGrpSpPr>
      <p:grpSpPr>
        <a:xfrm>
          <a:off x="0" y="0"/>
          <a:ext cx="0" cy="0"/>
          <a:chOff x="0" y="0"/>
          <a:chExt cx="0" cy="0"/>
        </a:xfrm>
      </p:grpSpPr>
      <p:sp>
        <p:nvSpPr>
          <p:cNvPr id="1788" name="Google Shape;1788;g54ff9c4cb4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9" name="Google Shape;1789;g54ff9c4cb4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6"/>
        <p:cNvGrpSpPr/>
        <p:nvPr/>
      </p:nvGrpSpPr>
      <p:grpSpPr>
        <a:xfrm>
          <a:off x="0" y="0"/>
          <a:ext cx="0" cy="0"/>
          <a:chOff x="0" y="0"/>
          <a:chExt cx="0" cy="0"/>
        </a:xfrm>
      </p:grpSpPr>
      <p:sp>
        <p:nvSpPr>
          <p:cNvPr id="2207" name="Google Shape;2207;g22f8eae0cd5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8" name="Google Shape;2208;g22f8eae0cd5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2"/>
        <p:cNvGrpSpPr/>
        <p:nvPr/>
      </p:nvGrpSpPr>
      <p:grpSpPr>
        <a:xfrm>
          <a:off x="0" y="0"/>
          <a:ext cx="0" cy="0"/>
          <a:chOff x="0" y="0"/>
          <a:chExt cx="0" cy="0"/>
        </a:xfrm>
      </p:grpSpPr>
      <p:sp>
        <p:nvSpPr>
          <p:cNvPr id="1823" name="Google Shape;1823;g54dda1946d_6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4" name="Google Shape;1824;g54dda1946d_6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4"/>
        <p:cNvGrpSpPr/>
        <p:nvPr/>
      </p:nvGrpSpPr>
      <p:grpSpPr>
        <a:xfrm>
          <a:off x="0" y="0"/>
          <a:ext cx="0" cy="0"/>
          <a:chOff x="0" y="0"/>
          <a:chExt cx="0" cy="0"/>
        </a:xfrm>
      </p:grpSpPr>
      <p:sp>
        <p:nvSpPr>
          <p:cNvPr id="1475" name="Google Shape;1475;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6" name="Google Shape;1476;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0"/>
        <p:cNvGrpSpPr/>
        <p:nvPr/>
      </p:nvGrpSpPr>
      <p:grpSpPr>
        <a:xfrm>
          <a:off x="0" y="0"/>
          <a:ext cx="0" cy="0"/>
          <a:chOff x="0" y="0"/>
          <a:chExt cx="0" cy="0"/>
        </a:xfrm>
      </p:grpSpPr>
      <p:sp>
        <p:nvSpPr>
          <p:cNvPr id="1431" name="Google Shape;1431;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2" name="Google Shape;1432;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147000" y="160050"/>
            <a:ext cx="8903075" cy="4893975"/>
            <a:chOff x="147000" y="160050"/>
            <a:chExt cx="8903075" cy="4893975"/>
          </a:xfrm>
        </p:grpSpPr>
        <p:sp>
          <p:nvSpPr>
            <p:cNvPr id="10" name="Google Shape;10;p2"/>
            <p:cNvSpPr/>
            <p:nvPr/>
          </p:nvSpPr>
          <p:spPr>
            <a:xfrm rot="5400000">
              <a:off x="2317325" y="-1678725"/>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147000" y="160050"/>
              <a:ext cx="8820750" cy="4823400"/>
              <a:chOff x="147000" y="160050"/>
              <a:chExt cx="8820750" cy="4823400"/>
            </a:xfrm>
          </p:grpSpPr>
          <p:sp>
            <p:nvSpPr>
              <p:cNvPr id="12" name="Google Shape;12;p2"/>
              <p:cNvSpPr/>
              <p:nvPr/>
            </p:nvSpPr>
            <p:spPr>
              <a:xfrm rot="5400000">
                <a:off x="2235000" y="-1749300"/>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oogle Shape;13;p2"/>
              <p:cNvGrpSpPr/>
              <p:nvPr/>
            </p:nvGrpSpPr>
            <p:grpSpPr>
              <a:xfrm>
                <a:off x="147000" y="539500"/>
                <a:ext cx="517325" cy="4064500"/>
                <a:chOff x="147000" y="539500"/>
                <a:chExt cx="517325" cy="4064500"/>
              </a:xfrm>
            </p:grpSpPr>
            <p:grpSp>
              <p:nvGrpSpPr>
                <p:cNvPr id="14" name="Google Shape;14;p2"/>
                <p:cNvGrpSpPr/>
                <p:nvPr/>
              </p:nvGrpSpPr>
              <p:grpSpPr>
                <a:xfrm>
                  <a:off x="147000" y="539500"/>
                  <a:ext cx="517325" cy="291000"/>
                  <a:chOff x="147000" y="320325"/>
                  <a:chExt cx="517325" cy="291000"/>
                </a:xfrm>
              </p:grpSpPr>
              <p:sp>
                <p:nvSpPr>
                  <p:cNvPr id="15" name="Google Shape;15;p2"/>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147000" y="2803600"/>
                  <a:ext cx="517325" cy="291000"/>
                  <a:chOff x="147000" y="2678075"/>
                  <a:chExt cx="517325" cy="291000"/>
                </a:xfrm>
              </p:grpSpPr>
              <p:sp>
                <p:nvSpPr>
                  <p:cNvPr id="19" name="Google Shape;19;p2"/>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147000" y="1294200"/>
                  <a:ext cx="517325" cy="291000"/>
                  <a:chOff x="147000" y="320325"/>
                  <a:chExt cx="517325" cy="291000"/>
                </a:xfrm>
              </p:grpSpPr>
              <p:sp>
                <p:nvSpPr>
                  <p:cNvPr id="23" name="Google Shape;23;p2"/>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2"/>
                <p:cNvGrpSpPr/>
                <p:nvPr/>
              </p:nvGrpSpPr>
              <p:grpSpPr>
                <a:xfrm>
                  <a:off x="147000" y="2048900"/>
                  <a:ext cx="517325" cy="291000"/>
                  <a:chOff x="147000" y="320325"/>
                  <a:chExt cx="517325" cy="291000"/>
                </a:xfrm>
              </p:grpSpPr>
              <p:sp>
                <p:nvSpPr>
                  <p:cNvPr id="27" name="Google Shape;27;p2"/>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147000" y="4313000"/>
                  <a:ext cx="517325" cy="291000"/>
                  <a:chOff x="147000" y="2678075"/>
                  <a:chExt cx="517325" cy="291000"/>
                </a:xfrm>
              </p:grpSpPr>
              <p:sp>
                <p:nvSpPr>
                  <p:cNvPr id="31" name="Google Shape;31;p2"/>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 name="Google Shape;34;p2"/>
                <p:cNvGrpSpPr/>
                <p:nvPr/>
              </p:nvGrpSpPr>
              <p:grpSpPr>
                <a:xfrm>
                  <a:off x="147000" y="3558300"/>
                  <a:ext cx="517325" cy="291000"/>
                  <a:chOff x="147000" y="320325"/>
                  <a:chExt cx="517325" cy="291000"/>
                </a:xfrm>
              </p:grpSpPr>
              <p:sp>
                <p:nvSpPr>
                  <p:cNvPr id="35" name="Google Shape;35;p2"/>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38" name="Google Shape;38;p2"/>
          <p:cNvSpPr txBox="1">
            <a:spLocks noGrp="1"/>
          </p:cNvSpPr>
          <p:nvPr>
            <p:ph type="ctrTitle"/>
          </p:nvPr>
        </p:nvSpPr>
        <p:spPr>
          <a:xfrm>
            <a:off x="3303125" y="857000"/>
            <a:ext cx="4634400" cy="2329800"/>
          </a:xfrm>
          <a:prstGeom prst="rect">
            <a:avLst/>
          </a:prstGeom>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48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39" name="Google Shape;39;p2"/>
          <p:cNvSpPr txBox="1">
            <a:spLocks noGrp="1"/>
          </p:cNvSpPr>
          <p:nvPr>
            <p:ph type="subTitle" idx="1"/>
          </p:nvPr>
        </p:nvSpPr>
        <p:spPr>
          <a:xfrm>
            <a:off x="3303125" y="3338675"/>
            <a:ext cx="2739900" cy="722700"/>
          </a:xfrm>
          <a:prstGeom prst="rect">
            <a:avLst/>
          </a:prstGeom>
          <a:solidFill>
            <a:schemeClr val="dk1"/>
          </a:solidFill>
        </p:spPr>
        <p:txBody>
          <a:bodyPr spcFirstLastPara="1" wrap="square" lIns="91425" tIns="91425" rIns="91425" bIns="91425" anchor="t" anchorCtr="0">
            <a:noAutofit/>
          </a:bodyPr>
          <a:lstStyle>
            <a:lvl1pPr lvl="0">
              <a:spcBef>
                <a:spcPts val="0"/>
              </a:spcBef>
              <a:spcAft>
                <a:spcPts val="0"/>
              </a:spcAft>
              <a:buSzPts val="1400"/>
              <a:buNone/>
              <a:defRPr sz="1600">
                <a:solidFill>
                  <a:schemeClr val="lt2"/>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
        <p:cNvGrpSpPr/>
        <p:nvPr/>
      </p:nvGrpSpPr>
      <p:grpSpPr>
        <a:xfrm>
          <a:off x="0" y="0"/>
          <a:ext cx="0" cy="0"/>
          <a:chOff x="0" y="0"/>
          <a:chExt cx="0" cy="0"/>
        </a:xfrm>
      </p:grpSpPr>
      <p:grpSp>
        <p:nvGrpSpPr>
          <p:cNvPr id="41" name="Google Shape;41;p3"/>
          <p:cNvGrpSpPr/>
          <p:nvPr/>
        </p:nvGrpSpPr>
        <p:grpSpPr>
          <a:xfrm>
            <a:off x="147000" y="160050"/>
            <a:ext cx="8903075" cy="4893975"/>
            <a:chOff x="147000" y="160050"/>
            <a:chExt cx="8903075" cy="4893975"/>
          </a:xfrm>
        </p:grpSpPr>
        <p:sp>
          <p:nvSpPr>
            <p:cNvPr id="42" name="Google Shape;42;p3"/>
            <p:cNvSpPr/>
            <p:nvPr/>
          </p:nvSpPr>
          <p:spPr>
            <a:xfrm rot="5400000">
              <a:off x="2317325" y="-1678725"/>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 name="Google Shape;43;p3"/>
            <p:cNvGrpSpPr/>
            <p:nvPr/>
          </p:nvGrpSpPr>
          <p:grpSpPr>
            <a:xfrm>
              <a:off x="147000" y="160050"/>
              <a:ext cx="8820750" cy="4823400"/>
              <a:chOff x="147000" y="160050"/>
              <a:chExt cx="8820750" cy="4823400"/>
            </a:xfrm>
          </p:grpSpPr>
          <p:sp>
            <p:nvSpPr>
              <p:cNvPr id="44" name="Google Shape;44;p3"/>
              <p:cNvSpPr/>
              <p:nvPr/>
            </p:nvSpPr>
            <p:spPr>
              <a:xfrm rot="5400000">
                <a:off x="2235000" y="-1749300"/>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 name="Google Shape;45;p3"/>
              <p:cNvGrpSpPr/>
              <p:nvPr/>
            </p:nvGrpSpPr>
            <p:grpSpPr>
              <a:xfrm>
                <a:off x="147000" y="539500"/>
                <a:ext cx="517325" cy="4064500"/>
                <a:chOff x="147000" y="539500"/>
                <a:chExt cx="517325" cy="4064500"/>
              </a:xfrm>
            </p:grpSpPr>
            <p:grpSp>
              <p:nvGrpSpPr>
                <p:cNvPr id="46" name="Google Shape;46;p3"/>
                <p:cNvGrpSpPr/>
                <p:nvPr/>
              </p:nvGrpSpPr>
              <p:grpSpPr>
                <a:xfrm>
                  <a:off x="147000" y="539500"/>
                  <a:ext cx="517325" cy="291000"/>
                  <a:chOff x="147000" y="320325"/>
                  <a:chExt cx="517325" cy="291000"/>
                </a:xfrm>
              </p:grpSpPr>
              <p:sp>
                <p:nvSpPr>
                  <p:cNvPr id="47" name="Google Shape;47;p3"/>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 name="Google Shape;50;p3"/>
                <p:cNvGrpSpPr/>
                <p:nvPr/>
              </p:nvGrpSpPr>
              <p:grpSpPr>
                <a:xfrm>
                  <a:off x="147000" y="2803600"/>
                  <a:ext cx="517325" cy="291000"/>
                  <a:chOff x="147000" y="2678075"/>
                  <a:chExt cx="517325" cy="291000"/>
                </a:xfrm>
              </p:grpSpPr>
              <p:sp>
                <p:nvSpPr>
                  <p:cNvPr id="51" name="Google Shape;51;p3"/>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3"/>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3"/>
                <p:cNvGrpSpPr/>
                <p:nvPr/>
              </p:nvGrpSpPr>
              <p:grpSpPr>
                <a:xfrm>
                  <a:off x="147000" y="1294200"/>
                  <a:ext cx="517325" cy="291000"/>
                  <a:chOff x="147000" y="320325"/>
                  <a:chExt cx="517325" cy="291000"/>
                </a:xfrm>
              </p:grpSpPr>
              <p:sp>
                <p:nvSpPr>
                  <p:cNvPr id="55" name="Google Shape;55;p3"/>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 name="Google Shape;58;p3"/>
                <p:cNvGrpSpPr/>
                <p:nvPr/>
              </p:nvGrpSpPr>
              <p:grpSpPr>
                <a:xfrm>
                  <a:off x="147000" y="2048900"/>
                  <a:ext cx="517325" cy="291000"/>
                  <a:chOff x="147000" y="320325"/>
                  <a:chExt cx="517325" cy="291000"/>
                </a:xfrm>
              </p:grpSpPr>
              <p:sp>
                <p:nvSpPr>
                  <p:cNvPr id="59" name="Google Shape;59;p3"/>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 name="Google Shape;62;p3"/>
                <p:cNvGrpSpPr/>
                <p:nvPr/>
              </p:nvGrpSpPr>
              <p:grpSpPr>
                <a:xfrm>
                  <a:off x="147000" y="4313000"/>
                  <a:ext cx="517325" cy="291000"/>
                  <a:chOff x="147000" y="2678075"/>
                  <a:chExt cx="517325" cy="291000"/>
                </a:xfrm>
              </p:grpSpPr>
              <p:sp>
                <p:nvSpPr>
                  <p:cNvPr id="63" name="Google Shape;63;p3"/>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3"/>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 name="Google Shape;66;p3"/>
                <p:cNvGrpSpPr/>
                <p:nvPr/>
              </p:nvGrpSpPr>
              <p:grpSpPr>
                <a:xfrm>
                  <a:off x="147000" y="3558300"/>
                  <a:ext cx="517325" cy="291000"/>
                  <a:chOff x="147000" y="320325"/>
                  <a:chExt cx="517325" cy="291000"/>
                </a:xfrm>
              </p:grpSpPr>
              <p:sp>
                <p:nvSpPr>
                  <p:cNvPr id="67" name="Google Shape;67;p3"/>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70" name="Google Shape;70;p3"/>
          <p:cNvSpPr txBox="1">
            <a:spLocks noGrp="1"/>
          </p:cNvSpPr>
          <p:nvPr>
            <p:ph type="title"/>
          </p:nvPr>
        </p:nvSpPr>
        <p:spPr>
          <a:xfrm>
            <a:off x="3137875" y="2354661"/>
            <a:ext cx="4530900" cy="1051500"/>
          </a:xfrm>
          <a:prstGeom prst="rect">
            <a:avLst/>
          </a:prstGeom>
        </p:spPr>
        <p:txBody>
          <a:bodyPr spcFirstLastPara="1" wrap="square" lIns="91425" tIns="91425" rIns="91425" bIns="91425" anchor="ctr" anchorCtr="0">
            <a:noAutofit/>
          </a:bodyPr>
          <a:lstStyle>
            <a:lvl1pPr lvl="0" algn="r">
              <a:spcBef>
                <a:spcPts val="0"/>
              </a:spcBef>
              <a:spcAft>
                <a:spcPts val="0"/>
              </a:spcAft>
              <a:buSzPts val="3600"/>
              <a:buNone/>
              <a:defRPr sz="5000">
                <a:solidFill>
                  <a:schemeClr val="lt2"/>
                </a:solidFill>
                <a:highlight>
                  <a:schemeClr val="dk1"/>
                </a:highlight>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71" name="Google Shape;71;p3"/>
          <p:cNvSpPr txBox="1">
            <a:spLocks noGrp="1"/>
          </p:cNvSpPr>
          <p:nvPr>
            <p:ph type="title" idx="2" hasCustomPrompt="1"/>
          </p:nvPr>
        </p:nvSpPr>
        <p:spPr>
          <a:xfrm>
            <a:off x="5566075" y="1172250"/>
            <a:ext cx="2102700" cy="11451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chemeClr val="lt1"/>
              </a:buClr>
              <a:buSzPts val="6000"/>
              <a:buNone/>
              <a:defRPr sz="10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72" name="Google Shape;72;p3"/>
          <p:cNvSpPr txBox="1">
            <a:spLocks noGrp="1"/>
          </p:cNvSpPr>
          <p:nvPr>
            <p:ph type="subTitle" idx="1"/>
          </p:nvPr>
        </p:nvSpPr>
        <p:spPr>
          <a:xfrm>
            <a:off x="3137875" y="3367650"/>
            <a:ext cx="4530900" cy="375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 name="Google Shape;73;p3"/>
          <p:cNvSpPr/>
          <p:nvPr/>
        </p:nvSpPr>
        <p:spPr>
          <a:xfrm rot="8100000">
            <a:off x="1220142" y="-2848"/>
            <a:ext cx="922018" cy="1431191"/>
          </a:xfrm>
          <a:custGeom>
            <a:avLst/>
            <a:gdLst/>
            <a:ahLst/>
            <a:cxnLst/>
            <a:rect l="l" t="t" r="r" b="b"/>
            <a:pathLst>
              <a:path w="15372" h="23861" extrusionOk="0">
                <a:moveTo>
                  <a:pt x="14990" y="21932"/>
                </a:moveTo>
                <a:cubicBezTo>
                  <a:pt x="15050" y="21801"/>
                  <a:pt x="15252" y="21801"/>
                  <a:pt x="15217" y="21563"/>
                </a:cubicBezTo>
                <a:cubicBezTo>
                  <a:pt x="13990" y="19479"/>
                  <a:pt x="12835" y="17300"/>
                  <a:pt x="11323" y="15478"/>
                </a:cubicBezTo>
                <a:cubicBezTo>
                  <a:pt x="11145" y="15478"/>
                  <a:pt x="11085" y="15383"/>
                  <a:pt x="10907" y="15383"/>
                </a:cubicBezTo>
                <a:cubicBezTo>
                  <a:pt x="9668" y="13252"/>
                  <a:pt x="8502" y="11049"/>
                  <a:pt x="7204" y="8966"/>
                </a:cubicBezTo>
                <a:cubicBezTo>
                  <a:pt x="7192" y="8799"/>
                  <a:pt x="7108" y="8716"/>
                  <a:pt x="7085" y="8561"/>
                </a:cubicBezTo>
                <a:cubicBezTo>
                  <a:pt x="6930" y="8382"/>
                  <a:pt x="6751" y="8228"/>
                  <a:pt x="6549" y="8108"/>
                </a:cubicBezTo>
                <a:cubicBezTo>
                  <a:pt x="5692" y="6501"/>
                  <a:pt x="4501" y="5191"/>
                  <a:pt x="3251" y="3941"/>
                </a:cubicBezTo>
                <a:cubicBezTo>
                  <a:pt x="3108" y="3656"/>
                  <a:pt x="2941" y="3394"/>
                  <a:pt x="2798" y="3096"/>
                </a:cubicBezTo>
                <a:cubicBezTo>
                  <a:pt x="2632" y="3025"/>
                  <a:pt x="2513" y="3203"/>
                  <a:pt x="2441" y="3120"/>
                </a:cubicBezTo>
                <a:cubicBezTo>
                  <a:pt x="2191" y="2548"/>
                  <a:pt x="1965" y="1965"/>
                  <a:pt x="1763" y="1370"/>
                </a:cubicBezTo>
                <a:cubicBezTo>
                  <a:pt x="1572" y="1239"/>
                  <a:pt x="1370" y="1120"/>
                  <a:pt x="1155" y="1024"/>
                </a:cubicBezTo>
                <a:cubicBezTo>
                  <a:pt x="739" y="727"/>
                  <a:pt x="512" y="274"/>
                  <a:pt x="72" y="0"/>
                </a:cubicBezTo>
                <a:lnTo>
                  <a:pt x="0" y="0"/>
                </a:lnTo>
                <a:lnTo>
                  <a:pt x="0" y="107"/>
                </a:lnTo>
                <a:cubicBezTo>
                  <a:pt x="143" y="655"/>
                  <a:pt x="24" y="1524"/>
                  <a:pt x="24" y="2274"/>
                </a:cubicBezTo>
                <a:cubicBezTo>
                  <a:pt x="596" y="2703"/>
                  <a:pt x="977" y="3310"/>
                  <a:pt x="1489" y="3810"/>
                </a:cubicBezTo>
                <a:cubicBezTo>
                  <a:pt x="1370" y="3953"/>
                  <a:pt x="1286" y="4108"/>
                  <a:pt x="1251" y="4287"/>
                </a:cubicBezTo>
                <a:cubicBezTo>
                  <a:pt x="1441" y="4572"/>
                  <a:pt x="1703" y="4799"/>
                  <a:pt x="2025" y="4941"/>
                </a:cubicBezTo>
                <a:cubicBezTo>
                  <a:pt x="2632" y="6692"/>
                  <a:pt x="3620" y="8120"/>
                  <a:pt x="4477" y="9656"/>
                </a:cubicBezTo>
                <a:cubicBezTo>
                  <a:pt x="4489" y="9823"/>
                  <a:pt x="4513" y="9990"/>
                  <a:pt x="4549" y="10156"/>
                </a:cubicBezTo>
                <a:cubicBezTo>
                  <a:pt x="4608" y="10275"/>
                  <a:pt x="4751" y="10323"/>
                  <a:pt x="4822" y="10418"/>
                </a:cubicBezTo>
                <a:cubicBezTo>
                  <a:pt x="5977" y="12633"/>
                  <a:pt x="7263" y="14716"/>
                  <a:pt x="8525" y="16836"/>
                </a:cubicBezTo>
                <a:cubicBezTo>
                  <a:pt x="8513" y="16979"/>
                  <a:pt x="8513" y="17121"/>
                  <a:pt x="8537" y="17264"/>
                </a:cubicBezTo>
                <a:cubicBezTo>
                  <a:pt x="9942" y="19253"/>
                  <a:pt x="10954" y="21598"/>
                  <a:pt x="12597" y="23384"/>
                </a:cubicBezTo>
                <a:cubicBezTo>
                  <a:pt x="12764" y="23420"/>
                  <a:pt x="12812" y="23313"/>
                  <a:pt x="12954" y="23337"/>
                </a:cubicBezTo>
                <a:cubicBezTo>
                  <a:pt x="13109" y="23527"/>
                  <a:pt x="13193" y="23777"/>
                  <a:pt x="13455" y="23860"/>
                </a:cubicBezTo>
                <a:cubicBezTo>
                  <a:pt x="14228" y="23634"/>
                  <a:pt x="15002" y="23420"/>
                  <a:pt x="15371" y="22729"/>
                </a:cubicBezTo>
                <a:cubicBezTo>
                  <a:pt x="15288" y="22432"/>
                  <a:pt x="15109" y="22194"/>
                  <a:pt x="14990" y="21932"/>
                </a:cubicBezTo>
                <a:close/>
                <a:moveTo>
                  <a:pt x="11288" y="16086"/>
                </a:moveTo>
                <a:cubicBezTo>
                  <a:pt x="12300" y="17467"/>
                  <a:pt x="13181" y="18979"/>
                  <a:pt x="14086" y="20467"/>
                </a:cubicBezTo>
                <a:cubicBezTo>
                  <a:pt x="13978" y="20479"/>
                  <a:pt x="13883" y="20503"/>
                  <a:pt x="13788" y="20550"/>
                </a:cubicBezTo>
                <a:cubicBezTo>
                  <a:pt x="12502" y="19396"/>
                  <a:pt x="11633" y="17848"/>
                  <a:pt x="10668" y="16395"/>
                </a:cubicBezTo>
                <a:cubicBezTo>
                  <a:pt x="10859" y="16264"/>
                  <a:pt x="11097" y="16205"/>
                  <a:pt x="11288" y="16086"/>
                </a:cubicBezTo>
                <a:close/>
                <a:moveTo>
                  <a:pt x="10883" y="15812"/>
                </a:moveTo>
                <a:cubicBezTo>
                  <a:pt x="10835" y="15978"/>
                  <a:pt x="10657" y="16002"/>
                  <a:pt x="10585" y="16145"/>
                </a:cubicBezTo>
                <a:cubicBezTo>
                  <a:pt x="10526" y="16109"/>
                  <a:pt x="10478" y="16062"/>
                  <a:pt x="10454" y="15990"/>
                </a:cubicBezTo>
                <a:cubicBezTo>
                  <a:pt x="10526" y="15859"/>
                  <a:pt x="10704" y="15717"/>
                  <a:pt x="10883" y="15812"/>
                </a:cubicBezTo>
                <a:close/>
                <a:moveTo>
                  <a:pt x="6751" y="8942"/>
                </a:moveTo>
                <a:cubicBezTo>
                  <a:pt x="6430" y="9275"/>
                  <a:pt x="5918" y="9406"/>
                  <a:pt x="5537" y="9680"/>
                </a:cubicBezTo>
                <a:cubicBezTo>
                  <a:pt x="5442" y="9609"/>
                  <a:pt x="5454" y="9454"/>
                  <a:pt x="5370" y="9382"/>
                </a:cubicBezTo>
                <a:cubicBezTo>
                  <a:pt x="5680" y="9085"/>
                  <a:pt x="6120" y="8942"/>
                  <a:pt x="6442" y="8668"/>
                </a:cubicBezTo>
                <a:cubicBezTo>
                  <a:pt x="6620" y="8692"/>
                  <a:pt x="6680" y="8811"/>
                  <a:pt x="6751" y="8942"/>
                </a:cubicBezTo>
                <a:close/>
                <a:moveTo>
                  <a:pt x="6180" y="8347"/>
                </a:moveTo>
                <a:cubicBezTo>
                  <a:pt x="5882" y="8489"/>
                  <a:pt x="5596" y="8668"/>
                  <a:pt x="5334" y="8859"/>
                </a:cubicBezTo>
                <a:cubicBezTo>
                  <a:pt x="5132" y="8620"/>
                  <a:pt x="4918" y="8394"/>
                  <a:pt x="4703" y="8180"/>
                </a:cubicBezTo>
                <a:cubicBezTo>
                  <a:pt x="5001" y="7930"/>
                  <a:pt x="5442" y="7811"/>
                  <a:pt x="5727" y="7537"/>
                </a:cubicBezTo>
                <a:cubicBezTo>
                  <a:pt x="5954" y="7727"/>
                  <a:pt x="6025" y="8073"/>
                  <a:pt x="6180" y="8335"/>
                </a:cubicBezTo>
                <a:close/>
                <a:moveTo>
                  <a:pt x="2977" y="4322"/>
                </a:moveTo>
                <a:cubicBezTo>
                  <a:pt x="3965" y="5144"/>
                  <a:pt x="4668" y="6239"/>
                  <a:pt x="5537" y="7168"/>
                </a:cubicBezTo>
                <a:cubicBezTo>
                  <a:pt x="5132" y="7299"/>
                  <a:pt x="4882" y="7608"/>
                  <a:pt x="4513" y="7775"/>
                </a:cubicBezTo>
                <a:cubicBezTo>
                  <a:pt x="3858" y="6775"/>
                  <a:pt x="3322" y="5668"/>
                  <a:pt x="2751" y="4596"/>
                </a:cubicBezTo>
                <a:cubicBezTo>
                  <a:pt x="2810" y="4501"/>
                  <a:pt x="2894" y="4406"/>
                  <a:pt x="2977" y="4322"/>
                </a:cubicBezTo>
                <a:close/>
                <a:moveTo>
                  <a:pt x="417" y="2084"/>
                </a:moveTo>
                <a:cubicBezTo>
                  <a:pt x="501" y="1655"/>
                  <a:pt x="501" y="1227"/>
                  <a:pt x="417" y="798"/>
                </a:cubicBezTo>
                <a:cubicBezTo>
                  <a:pt x="727" y="1120"/>
                  <a:pt x="1048" y="1417"/>
                  <a:pt x="1536" y="1572"/>
                </a:cubicBezTo>
                <a:cubicBezTo>
                  <a:pt x="1632" y="2179"/>
                  <a:pt x="1822" y="2751"/>
                  <a:pt x="2108" y="3275"/>
                </a:cubicBezTo>
                <a:cubicBezTo>
                  <a:pt x="2013" y="3382"/>
                  <a:pt x="1858" y="3441"/>
                  <a:pt x="1739" y="3536"/>
                </a:cubicBezTo>
                <a:cubicBezTo>
                  <a:pt x="1322" y="3025"/>
                  <a:pt x="882" y="2536"/>
                  <a:pt x="417" y="2072"/>
                </a:cubicBezTo>
                <a:close/>
                <a:moveTo>
                  <a:pt x="2001" y="4513"/>
                </a:moveTo>
                <a:cubicBezTo>
                  <a:pt x="1822" y="4489"/>
                  <a:pt x="1786" y="4346"/>
                  <a:pt x="1620" y="4310"/>
                </a:cubicBezTo>
                <a:cubicBezTo>
                  <a:pt x="1977" y="4096"/>
                  <a:pt x="2215" y="3751"/>
                  <a:pt x="2560" y="3513"/>
                </a:cubicBezTo>
                <a:cubicBezTo>
                  <a:pt x="2703" y="3560"/>
                  <a:pt x="2667" y="3798"/>
                  <a:pt x="2787" y="3882"/>
                </a:cubicBezTo>
                <a:cubicBezTo>
                  <a:pt x="2548" y="4120"/>
                  <a:pt x="2251" y="4287"/>
                  <a:pt x="2001" y="4513"/>
                </a:cubicBezTo>
                <a:close/>
                <a:moveTo>
                  <a:pt x="4132" y="8073"/>
                </a:moveTo>
                <a:cubicBezTo>
                  <a:pt x="3489" y="7073"/>
                  <a:pt x="2965" y="5965"/>
                  <a:pt x="2406" y="4894"/>
                </a:cubicBezTo>
                <a:cubicBezTo>
                  <a:pt x="2441" y="4799"/>
                  <a:pt x="2548" y="4775"/>
                  <a:pt x="2596" y="4691"/>
                </a:cubicBezTo>
                <a:cubicBezTo>
                  <a:pt x="2620" y="4691"/>
                  <a:pt x="2632" y="4703"/>
                  <a:pt x="2632" y="4727"/>
                </a:cubicBezTo>
                <a:cubicBezTo>
                  <a:pt x="2656" y="4739"/>
                  <a:pt x="2656" y="4763"/>
                  <a:pt x="2691" y="4763"/>
                </a:cubicBezTo>
                <a:cubicBezTo>
                  <a:pt x="3096" y="5632"/>
                  <a:pt x="3572" y="6418"/>
                  <a:pt x="4001" y="7251"/>
                </a:cubicBezTo>
                <a:cubicBezTo>
                  <a:pt x="4084" y="7477"/>
                  <a:pt x="4465" y="7906"/>
                  <a:pt x="4132" y="8073"/>
                </a:cubicBezTo>
                <a:close/>
                <a:moveTo>
                  <a:pt x="4287" y="8406"/>
                </a:moveTo>
                <a:cubicBezTo>
                  <a:pt x="4346" y="8359"/>
                  <a:pt x="4441" y="8347"/>
                  <a:pt x="4477" y="8275"/>
                </a:cubicBezTo>
                <a:cubicBezTo>
                  <a:pt x="4692" y="8489"/>
                  <a:pt x="4834" y="8775"/>
                  <a:pt x="5108" y="8942"/>
                </a:cubicBezTo>
                <a:cubicBezTo>
                  <a:pt x="5108" y="9097"/>
                  <a:pt x="4918" y="9061"/>
                  <a:pt x="4882" y="9180"/>
                </a:cubicBezTo>
                <a:cubicBezTo>
                  <a:pt x="4656" y="8942"/>
                  <a:pt x="4465" y="8680"/>
                  <a:pt x="4299" y="8406"/>
                </a:cubicBezTo>
                <a:close/>
                <a:moveTo>
                  <a:pt x="4858" y="9573"/>
                </a:moveTo>
                <a:cubicBezTo>
                  <a:pt x="4977" y="9561"/>
                  <a:pt x="5096" y="9525"/>
                  <a:pt x="5192" y="9454"/>
                </a:cubicBezTo>
                <a:cubicBezTo>
                  <a:pt x="5251" y="9561"/>
                  <a:pt x="5275" y="9680"/>
                  <a:pt x="5275" y="9811"/>
                </a:cubicBezTo>
                <a:cubicBezTo>
                  <a:pt x="5168" y="9847"/>
                  <a:pt x="5061" y="9906"/>
                  <a:pt x="4977" y="9966"/>
                </a:cubicBezTo>
                <a:cubicBezTo>
                  <a:pt x="4918" y="9835"/>
                  <a:pt x="4882" y="9704"/>
                  <a:pt x="4870" y="9573"/>
                </a:cubicBezTo>
                <a:close/>
                <a:moveTo>
                  <a:pt x="8883" y="16610"/>
                </a:moveTo>
                <a:cubicBezTo>
                  <a:pt x="8466" y="16348"/>
                  <a:pt x="8228" y="15633"/>
                  <a:pt x="7930" y="15145"/>
                </a:cubicBezTo>
                <a:cubicBezTo>
                  <a:pt x="7668" y="14574"/>
                  <a:pt x="7323" y="14097"/>
                  <a:pt x="7073" y="13526"/>
                </a:cubicBezTo>
                <a:cubicBezTo>
                  <a:pt x="6477" y="12490"/>
                  <a:pt x="5846" y="11478"/>
                  <a:pt x="5239" y="10442"/>
                </a:cubicBezTo>
                <a:cubicBezTo>
                  <a:pt x="5835" y="10109"/>
                  <a:pt x="6346" y="9656"/>
                  <a:pt x="6966" y="9335"/>
                </a:cubicBezTo>
                <a:cubicBezTo>
                  <a:pt x="8109" y="11383"/>
                  <a:pt x="9192" y="13466"/>
                  <a:pt x="10549" y="15324"/>
                </a:cubicBezTo>
                <a:cubicBezTo>
                  <a:pt x="10430" y="15431"/>
                  <a:pt x="10287" y="15502"/>
                  <a:pt x="10145" y="15550"/>
                </a:cubicBezTo>
                <a:cubicBezTo>
                  <a:pt x="9871" y="15097"/>
                  <a:pt x="9585" y="14645"/>
                  <a:pt x="9264" y="14228"/>
                </a:cubicBezTo>
                <a:cubicBezTo>
                  <a:pt x="9252" y="13645"/>
                  <a:pt x="9085" y="13204"/>
                  <a:pt x="8442" y="13181"/>
                </a:cubicBezTo>
                <a:cubicBezTo>
                  <a:pt x="8204" y="13216"/>
                  <a:pt x="8085" y="13383"/>
                  <a:pt x="7954" y="13538"/>
                </a:cubicBezTo>
                <a:cubicBezTo>
                  <a:pt x="7930" y="13752"/>
                  <a:pt x="7954" y="13954"/>
                  <a:pt x="8025" y="14145"/>
                </a:cubicBezTo>
                <a:cubicBezTo>
                  <a:pt x="7287" y="13109"/>
                  <a:pt x="6727" y="11895"/>
                  <a:pt x="5954" y="10871"/>
                </a:cubicBezTo>
                <a:cubicBezTo>
                  <a:pt x="6763" y="12919"/>
                  <a:pt x="8121" y="14490"/>
                  <a:pt x="9061" y="16407"/>
                </a:cubicBezTo>
                <a:cubicBezTo>
                  <a:pt x="8978" y="16443"/>
                  <a:pt x="8966" y="16574"/>
                  <a:pt x="8883" y="16610"/>
                </a:cubicBezTo>
                <a:close/>
                <a:moveTo>
                  <a:pt x="8121" y="14371"/>
                </a:moveTo>
                <a:cubicBezTo>
                  <a:pt x="8811" y="14609"/>
                  <a:pt x="9168" y="15431"/>
                  <a:pt x="9514" y="16086"/>
                </a:cubicBezTo>
                <a:cubicBezTo>
                  <a:pt x="9418" y="16086"/>
                  <a:pt x="9383" y="16145"/>
                  <a:pt x="9323" y="16181"/>
                </a:cubicBezTo>
                <a:cubicBezTo>
                  <a:pt x="8918" y="15586"/>
                  <a:pt x="8549" y="14966"/>
                  <a:pt x="8132" y="14371"/>
                </a:cubicBezTo>
                <a:close/>
                <a:moveTo>
                  <a:pt x="9645" y="16300"/>
                </a:moveTo>
                <a:cubicBezTo>
                  <a:pt x="9740" y="16348"/>
                  <a:pt x="9811" y="16455"/>
                  <a:pt x="9799" y="16562"/>
                </a:cubicBezTo>
                <a:cubicBezTo>
                  <a:pt x="9454" y="16610"/>
                  <a:pt x="9311" y="16895"/>
                  <a:pt x="9061" y="17050"/>
                </a:cubicBezTo>
                <a:cubicBezTo>
                  <a:pt x="9013" y="16669"/>
                  <a:pt x="9537" y="16610"/>
                  <a:pt x="9645" y="16300"/>
                </a:cubicBezTo>
                <a:close/>
                <a:moveTo>
                  <a:pt x="11978" y="21896"/>
                </a:moveTo>
                <a:cubicBezTo>
                  <a:pt x="11002" y="20527"/>
                  <a:pt x="10216" y="18991"/>
                  <a:pt x="9204" y="17657"/>
                </a:cubicBezTo>
                <a:cubicBezTo>
                  <a:pt x="9287" y="17574"/>
                  <a:pt x="9371" y="17479"/>
                  <a:pt x="9430" y="17383"/>
                </a:cubicBezTo>
                <a:cubicBezTo>
                  <a:pt x="9954" y="17943"/>
                  <a:pt x="10240" y="18705"/>
                  <a:pt x="10776" y="19241"/>
                </a:cubicBezTo>
                <a:cubicBezTo>
                  <a:pt x="10609" y="18550"/>
                  <a:pt x="10049" y="17919"/>
                  <a:pt x="9645" y="17324"/>
                </a:cubicBezTo>
                <a:cubicBezTo>
                  <a:pt x="9704" y="17133"/>
                  <a:pt x="9918" y="17110"/>
                  <a:pt x="10026" y="16955"/>
                </a:cubicBezTo>
                <a:cubicBezTo>
                  <a:pt x="10966" y="18288"/>
                  <a:pt x="11704" y="19788"/>
                  <a:pt x="12538" y="21217"/>
                </a:cubicBezTo>
                <a:cubicBezTo>
                  <a:pt x="12442" y="21539"/>
                  <a:pt x="12169" y="21670"/>
                  <a:pt x="11978" y="21896"/>
                </a:cubicBezTo>
                <a:close/>
                <a:moveTo>
                  <a:pt x="12693" y="22944"/>
                </a:moveTo>
                <a:cubicBezTo>
                  <a:pt x="12597" y="22670"/>
                  <a:pt x="12371" y="22527"/>
                  <a:pt x="12276" y="22277"/>
                </a:cubicBezTo>
                <a:cubicBezTo>
                  <a:pt x="12442" y="22110"/>
                  <a:pt x="12573" y="21908"/>
                  <a:pt x="12728" y="21741"/>
                </a:cubicBezTo>
                <a:cubicBezTo>
                  <a:pt x="12812" y="21682"/>
                  <a:pt x="12954" y="21860"/>
                  <a:pt x="13050" y="21717"/>
                </a:cubicBezTo>
                <a:cubicBezTo>
                  <a:pt x="12883" y="20574"/>
                  <a:pt x="12133" y="19931"/>
                  <a:pt x="11716" y="19015"/>
                </a:cubicBezTo>
                <a:cubicBezTo>
                  <a:pt x="11169" y="18217"/>
                  <a:pt x="10680" y="17383"/>
                  <a:pt x="10192" y="16514"/>
                </a:cubicBezTo>
                <a:cubicBezTo>
                  <a:pt x="9752" y="15907"/>
                  <a:pt x="9359" y="15240"/>
                  <a:pt x="8894" y="14633"/>
                </a:cubicBezTo>
                <a:cubicBezTo>
                  <a:pt x="8823" y="14550"/>
                  <a:pt x="8918" y="14538"/>
                  <a:pt x="8906" y="14419"/>
                </a:cubicBezTo>
                <a:cubicBezTo>
                  <a:pt x="8752" y="14383"/>
                  <a:pt x="8597" y="14324"/>
                  <a:pt x="8454" y="14252"/>
                </a:cubicBezTo>
                <a:cubicBezTo>
                  <a:pt x="8347" y="14073"/>
                  <a:pt x="8311" y="13847"/>
                  <a:pt x="8347" y="13645"/>
                </a:cubicBezTo>
                <a:cubicBezTo>
                  <a:pt x="8430" y="13633"/>
                  <a:pt x="8454" y="13562"/>
                  <a:pt x="8561" y="13585"/>
                </a:cubicBezTo>
                <a:cubicBezTo>
                  <a:pt x="8835" y="13740"/>
                  <a:pt x="8954" y="14002"/>
                  <a:pt x="9013" y="14324"/>
                </a:cubicBezTo>
                <a:cubicBezTo>
                  <a:pt x="9728" y="15550"/>
                  <a:pt x="10478" y="16740"/>
                  <a:pt x="11204" y="17955"/>
                </a:cubicBezTo>
                <a:cubicBezTo>
                  <a:pt x="11609" y="18515"/>
                  <a:pt x="12014" y="19086"/>
                  <a:pt x="12419" y="19658"/>
                </a:cubicBezTo>
                <a:cubicBezTo>
                  <a:pt x="12812" y="20205"/>
                  <a:pt x="13181" y="20872"/>
                  <a:pt x="13859" y="21158"/>
                </a:cubicBezTo>
                <a:cubicBezTo>
                  <a:pt x="14038" y="21122"/>
                  <a:pt x="13883" y="20931"/>
                  <a:pt x="13978" y="20812"/>
                </a:cubicBezTo>
                <a:cubicBezTo>
                  <a:pt x="14074" y="20824"/>
                  <a:pt x="14169" y="20789"/>
                  <a:pt x="14240" y="20729"/>
                </a:cubicBezTo>
                <a:cubicBezTo>
                  <a:pt x="14455" y="20955"/>
                  <a:pt x="14526" y="21324"/>
                  <a:pt x="14717" y="21574"/>
                </a:cubicBezTo>
                <a:cubicBezTo>
                  <a:pt x="14490" y="21741"/>
                  <a:pt x="14228" y="21860"/>
                  <a:pt x="13955" y="21920"/>
                </a:cubicBezTo>
                <a:cubicBezTo>
                  <a:pt x="13455" y="22146"/>
                  <a:pt x="13169" y="22646"/>
                  <a:pt x="12693" y="22944"/>
                </a:cubicBezTo>
                <a:close/>
                <a:moveTo>
                  <a:pt x="13550" y="23420"/>
                </a:moveTo>
                <a:cubicBezTo>
                  <a:pt x="13371" y="23372"/>
                  <a:pt x="13300" y="23229"/>
                  <a:pt x="13216" y="23122"/>
                </a:cubicBezTo>
                <a:cubicBezTo>
                  <a:pt x="13764" y="22836"/>
                  <a:pt x="14193" y="22420"/>
                  <a:pt x="14764" y="22146"/>
                </a:cubicBezTo>
                <a:cubicBezTo>
                  <a:pt x="14740" y="22348"/>
                  <a:pt x="14836" y="22455"/>
                  <a:pt x="14836" y="22646"/>
                </a:cubicBezTo>
                <a:cubicBezTo>
                  <a:pt x="14395" y="22872"/>
                  <a:pt x="13966" y="23122"/>
                  <a:pt x="13550" y="2340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 name="Google Shape;74;p3"/>
          <p:cNvGrpSpPr/>
          <p:nvPr/>
        </p:nvGrpSpPr>
        <p:grpSpPr>
          <a:xfrm rot="-1209337">
            <a:off x="2116727" y="254742"/>
            <a:ext cx="823789" cy="681434"/>
            <a:chOff x="1713448" y="2793384"/>
            <a:chExt cx="547769" cy="453112"/>
          </a:xfrm>
        </p:grpSpPr>
        <p:sp>
          <p:nvSpPr>
            <p:cNvPr id="75" name="Google Shape;75;p3"/>
            <p:cNvSpPr/>
            <p:nvPr/>
          </p:nvSpPr>
          <p:spPr>
            <a:xfrm>
              <a:off x="1903114" y="2938579"/>
              <a:ext cx="296902" cy="244450"/>
            </a:xfrm>
            <a:custGeom>
              <a:avLst/>
              <a:gdLst/>
              <a:ahLst/>
              <a:cxnLst/>
              <a:rect l="l" t="t" r="r" b="b"/>
              <a:pathLst>
                <a:path w="9300" h="7657" extrusionOk="0">
                  <a:moveTo>
                    <a:pt x="858" y="84"/>
                  </a:moveTo>
                  <a:cubicBezTo>
                    <a:pt x="787" y="13"/>
                    <a:pt x="739" y="48"/>
                    <a:pt x="680" y="1"/>
                  </a:cubicBezTo>
                  <a:cubicBezTo>
                    <a:pt x="537" y="477"/>
                    <a:pt x="132" y="1001"/>
                    <a:pt x="1" y="1489"/>
                  </a:cubicBezTo>
                  <a:cubicBezTo>
                    <a:pt x="1394" y="2465"/>
                    <a:pt x="2906" y="3561"/>
                    <a:pt x="4382" y="4668"/>
                  </a:cubicBezTo>
                  <a:cubicBezTo>
                    <a:pt x="5859" y="5787"/>
                    <a:pt x="7335" y="7097"/>
                    <a:pt x="8764" y="7657"/>
                  </a:cubicBezTo>
                  <a:cubicBezTo>
                    <a:pt x="8978" y="7514"/>
                    <a:pt x="9169" y="7323"/>
                    <a:pt x="9300" y="7097"/>
                  </a:cubicBezTo>
                  <a:cubicBezTo>
                    <a:pt x="8692" y="6442"/>
                    <a:pt x="7930" y="5930"/>
                    <a:pt x="7252" y="5347"/>
                  </a:cubicBezTo>
                  <a:cubicBezTo>
                    <a:pt x="5180" y="3585"/>
                    <a:pt x="3132" y="1834"/>
                    <a:pt x="953" y="108"/>
                  </a:cubicBezTo>
                  <a:cubicBezTo>
                    <a:pt x="918" y="96"/>
                    <a:pt x="882" y="120"/>
                    <a:pt x="858" y="84"/>
                  </a:cubicBezTo>
                  <a:close/>
                  <a:moveTo>
                    <a:pt x="8311" y="6728"/>
                  </a:moveTo>
                  <a:cubicBezTo>
                    <a:pt x="8431" y="6823"/>
                    <a:pt x="8740" y="6918"/>
                    <a:pt x="8669" y="7156"/>
                  </a:cubicBezTo>
                  <a:cubicBezTo>
                    <a:pt x="8562" y="7311"/>
                    <a:pt x="8276" y="7061"/>
                    <a:pt x="8157" y="6966"/>
                  </a:cubicBezTo>
                  <a:cubicBezTo>
                    <a:pt x="5525" y="5168"/>
                    <a:pt x="2930" y="2906"/>
                    <a:pt x="334" y="1346"/>
                  </a:cubicBezTo>
                  <a:cubicBezTo>
                    <a:pt x="525" y="1096"/>
                    <a:pt x="620" y="715"/>
                    <a:pt x="882" y="513"/>
                  </a:cubicBezTo>
                  <a:cubicBezTo>
                    <a:pt x="3347" y="2537"/>
                    <a:pt x="5835" y="4644"/>
                    <a:pt x="8311" y="672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1713448" y="2793384"/>
              <a:ext cx="547769" cy="453112"/>
            </a:xfrm>
            <a:custGeom>
              <a:avLst/>
              <a:gdLst/>
              <a:ahLst/>
              <a:cxnLst/>
              <a:rect l="l" t="t" r="r" b="b"/>
              <a:pathLst>
                <a:path w="17158" h="14193" extrusionOk="0">
                  <a:moveTo>
                    <a:pt x="16360" y="10609"/>
                  </a:moveTo>
                  <a:cubicBezTo>
                    <a:pt x="16003" y="10252"/>
                    <a:pt x="15646" y="9919"/>
                    <a:pt x="15276" y="9585"/>
                  </a:cubicBezTo>
                  <a:cubicBezTo>
                    <a:pt x="12788" y="7335"/>
                    <a:pt x="10240" y="4977"/>
                    <a:pt x="7537" y="2787"/>
                  </a:cubicBezTo>
                  <a:cubicBezTo>
                    <a:pt x="7442" y="2715"/>
                    <a:pt x="7514" y="2608"/>
                    <a:pt x="7406" y="2537"/>
                  </a:cubicBezTo>
                  <a:cubicBezTo>
                    <a:pt x="6359" y="2418"/>
                    <a:pt x="5299" y="2120"/>
                    <a:pt x="4239" y="1822"/>
                  </a:cubicBezTo>
                  <a:cubicBezTo>
                    <a:pt x="4394" y="1763"/>
                    <a:pt x="4382" y="1608"/>
                    <a:pt x="4370" y="1489"/>
                  </a:cubicBezTo>
                  <a:cubicBezTo>
                    <a:pt x="4204" y="1215"/>
                    <a:pt x="3846" y="1132"/>
                    <a:pt x="3692" y="894"/>
                  </a:cubicBezTo>
                  <a:cubicBezTo>
                    <a:pt x="3454" y="834"/>
                    <a:pt x="3263" y="1096"/>
                    <a:pt x="3061" y="1263"/>
                  </a:cubicBezTo>
                  <a:cubicBezTo>
                    <a:pt x="2727" y="1132"/>
                    <a:pt x="2358" y="763"/>
                    <a:pt x="2072" y="917"/>
                  </a:cubicBezTo>
                  <a:cubicBezTo>
                    <a:pt x="1679" y="667"/>
                    <a:pt x="1048" y="132"/>
                    <a:pt x="596" y="1"/>
                  </a:cubicBezTo>
                  <a:cubicBezTo>
                    <a:pt x="275" y="798"/>
                    <a:pt x="1" y="1596"/>
                    <a:pt x="25" y="2346"/>
                  </a:cubicBezTo>
                  <a:cubicBezTo>
                    <a:pt x="584" y="2275"/>
                    <a:pt x="941" y="3322"/>
                    <a:pt x="1537" y="3489"/>
                  </a:cubicBezTo>
                  <a:cubicBezTo>
                    <a:pt x="894" y="4096"/>
                    <a:pt x="1882" y="4692"/>
                    <a:pt x="2358" y="4465"/>
                  </a:cubicBezTo>
                  <a:cubicBezTo>
                    <a:pt x="3132" y="5251"/>
                    <a:pt x="3334" y="6120"/>
                    <a:pt x="3835" y="6942"/>
                  </a:cubicBezTo>
                  <a:cubicBezTo>
                    <a:pt x="6347" y="8656"/>
                    <a:pt x="8918" y="10466"/>
                    <a:pt x="11419" y="12074"/>
                  </a:cubicBezTo>
                  <a:cubicBezTo>
                    <a:pt x="12657" y="12859"/>
                    <a:pt x="13836" y="13681"/>
                    <a:pt x="15086" y="14193"/>
                  </a:cubicBezTo>
                  <a:cubicBezTo>
                    <a:pt x="15503" y="13371"/>
                    <a:pt x="16348" y="12645"/>
                    <a:pt x="16896" y="11859"/>
                  </a:cubicBezTo>
                  <a:cubicBezTo>
                    <a:pt x="16967" y="11693"/>
                    <a:pt x="17086" y="11859"/>
                    <a:pt x="17158" y="11657"/>
                  </a:cubicBezTo>
                  <a:cubicBezTo>
                    <a:pt x="17062" y="11216"/>
                    <a:pt x="16658" y="10919"/>
                    <a:pt x="16360" y="10609"/>
                  </a:cubicBezTo>
                  <a:close/>
                  <a:moveTo>
                    <a:pt x="6537" y="2906"/>
                  </a:moveTo>
                  <a:cubicBezTo>
                    <a:pt x="5882" y="3787"/>
                    <a:pt x="4978" y="4894"/>
                    <a:pt x="4394" y="5847"/>
                  </a:cubicBezTo>
                  <a:cubicBezTo>
                    <a:pt x="4335" y="5882"/>
                    <a:pt x="4323" y="5549"/>
                    <a:pt x="4275" y="5418"/>
                  </a:cubicBezTo>
                  <a:cubicBezTo>
                    <a:pt x="3930" y="4775"/>
                    <a:pt x="3489" y="4204"/>
                    <a:pt x="2953" y="3703"/>
                  </a:cubicBezTo>
                  <a:cubicBezTo>
                    <a:pt x="3323" y="3180"/>
                    <a:pt x="3632" y="2668"/>
                    <a:pt x="4061" y="2132"/>
                  </a:cubicBezTo>
                  <a:cubicBezTo>
                    <a:pt x="4906" y="2596"/>
                    <a:pt x="5716" y="2739"/>
                    <a:pt x="6525" y="2906"/>
                  </a:cubicBezTo>
                  <a:close/>
                  <a:moveTo>
                    <a:pt x="584" y="2108"/>
                  </a:moveTo>
                  <a:cubicBezTo>
                    <a:pt x="370" y="1918"/>
                    <a:pt x="501" y="1596"/>
                    <a:pt x="536" y="1370"/>
                  </a:cubicBezTo>
                  <a:cubicBezTo>
                    <a:pt x="596" y="1108"/>
                    <a:pt x="691" y="846"/>
                    <a:pt x="751" y="608"/>
                  </a:cubicBezTo>
                  <a:cubicBezTo>
                    <a:pt x="787" y="584"/>
                    <a:pt x="787" y="560"/>
                    <a:pt x="775" y="536"/>
                  </a:cubicBezTo>
                  <a:cubicBezTo>
                    <a:pt x="834" y="501"/>
                    <a:pt x="941" y="644"/>
                    <a:pt x="1025" y="679"/>
                  </a:cubicBezTo>
                  <a:cubicBezTo>
                    <a:pt x="882" y="1156"/>
                    <a:pt x="763" y="1632"/>
                    <a:pt x="572" y="2108"/>
                  </a:cubicBezTo>
                  <a:close/>
                  <a:moveTo>
                    <a:pt x="1025" y="2406"/>
                  </a:moveTo>
                  <a:lnTo>
                    <a:pt x="739" y="2203"/>
                  </a:lnTo>
                  <a:cubicBezTo>
                    <a:pt x="965" y="1727"/>
                    <a:pt x="1060" y="1287"/>
                    <a:pt x="1215" y="822"/>
                  </a:cubicBezTo>
                  <a:cubicBezTo>
                    <a:pt x="1441" y="1025"/>
                    <a:pt x="1632" y="1036"/>
                    <a:pt x="1834" y="1179"/>
                  </a:cubicBezTo>
                  <a:cubicBezTo>
                    <a:pt x="1537" y="1596"/>
                    <a:pt x="1156" y="2025"/>
                    <a:pt x="1025" y="2418"/>
                  </a:cubicBezTo>
                  <a:close/>
                  <a:moveTo>
                    <a:pt x="1287" y="2608"/>
                  </a:moveTo>
                  <a:cubicBezTo>
                    <a:pt x="1596" y="2156"/>
                    <a:pt x="2013" y="1691"/>
                    <a:pt x="2263" y="1251"/>
                  </a:cubicBezTo>
                  <a:cubicBezTo>
                    <a:pt x="2406" y="1417"/>
                    <a:pt x="2584" y="1572"/>
                    <a:pt x="2763" y="1703"/>
                  </a:cubicBezTo>
                  <a:cubicBezTo>
                    <a:pt x="2394" y="2084"/>
                    <a:pt x="2060" y="2501"/>
                    <a:pt x="1787" y="2941"/>
                  </a:cubicBezTo>
                  <a:cubicBezTo>
                    <a:pt x="1620" y="2799"/>
                    <a:pt x="1465" y="2775"/>
                    <a:pt x="1287" y="2608"/>
                  </a:cubicBezTo>
                  <a:close/>
                  <a:moveTo>
                    <a:pt x="2108" y="4073"/>
                  </a:moveTo>
                  <a:cubicBezTo>
                    <a:pt x="2025" y="4001"/>
                    <a:pt x="1918" y="3942"/>
                    <a:pt x="1810" y="3918"/>
                  </a:cubicBezTo>
                  <a:cubicBezTo>
                    <a:pt x="2191" y="3096"/>
                    <a:pt x="2965" y="2168"/>
                    <a:pt x="3608" y="1417"/>
                  </a:cubicBezTo>
                  <a:cubicBezTo>
                    <a:pt x="3727" y="1477"/>
                    <a:pt x="3715" y="1560"/>
                    <a:pt x="3823" y="1620"/>
                  </a:cubicBezTo>
                  <a:cubicBezTo>
                    <a:pt x="3192" y="2453"/>
                    <a:pt x="2668" y="3263"/>
                    <a:pt x="2108" y="4073"/>
                  </a:cubicBezTo>
                  <a:close/>
                  <a:moveTo>
                    <a:pt x="2572" y="4180"/>
                  </a:moveTo>
                  <a:lnTo>
                    <a:pt x="2787" y="3906"/>
                  </a:lnTo>
                  <a:cubicBezTo>
                    <a:pt x="3584" y="4573"/>
                    <a:pt x="3906" y="5323"/>
                    <a:pt x="4263" y="6061"/>
                  </a:cubicBezTo>
                  <a:lnTo>
                    <a:pt x="4085" y="6287"/>
                  </a:lnTo>
                  <a:cubicBezTo>
                    <a:pt x="3668" y="5585"/>
                    <a:pt x="3358" y="4858"/>
                    <a:pt x="2584" y="4192"/>
                  </a:cubicBezTo>
                  <a:close/>
                  <a:moveTo>
                    <a:pt x="14836" y="13598"/>
                  </a:moveTo>
                  <a:cubicBezTo>
                    <a:pt x="11324" y="11574"/>
                    <a:pt x="7716" y="8740"/>
                    <a:pt x="4227" y="6751"/>
                  </a:cubicBezTo>
                  <a:cubicBezTo>
                    <a:pt x="5144" y="5478"/>
                    <a:pt x="6323" y="4299"/>
                    <a:pt x="7097" y="3013"/>
                  </a:cubicBezTo>
                  <a:cubicBezTo>
                    <a:pt x="7109" y="2977"/>
                    <a:pt x="7156" y="2953"/>
                    <a:pt x="7204" y="2977"/>
                  </a:cubicBezTo>
                  <a:cubicBezTo>
                    <a:pt x="10026" y="5823"/>
                    <a:pt x="13479" y="8573"/>
                    <a:pt x="16443" y="11395"/>
                  </a:cubicBezTo>
                  <a:cubicBezTo>
                    <a:pt x="15753" y="11919"/>
                    <a:pt x="15300" y="12967"/>
                    <a:pt x="14836" y="1359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97"/>
        <p:cNvGrpSpPr/>
        <p:nvPr/>
      </p:nvGrpSpPr>
      <p:grpSpPr>
        <a:xfrm>
          <a:off x="0" y="0"/>
          <a:ext cx="0" cy="0"/>
          <a:chOff x="0" y="0"/>
          <a:chExt cx="0" cy="0"/>
        </a:xfrm>
      </p:grpSpPr>
      <p:grpSp>
        <p:nvGrpSpPr>
          <p:cNvPr id="198" name="Google Shape;198;p7"/>
          <p:cNvGrpSpPr/>
          <p:nvPr/>
        </p:nvGrpSpPr>
        <p:grpSpPr>
          <a:xfrm>
            <a:off x="147000" y="160050"/>
            <a:ext cx="8903075" cy="4893975"/>
            <a:chOff x="147000" y="160050"/>
            <a:chExt cx="8903075" cy="4893975"/>
          </a:xfrm>
        </p:grpSpPr>
        <p:sp>
          <p:nvSpPr>
            <p:cNvPr id="199" name="Google Shape;199;p7"/>
            <p:cNvSpPr/>
            <p:nvPr/>
          </p:nvSpPr>
          <p:spPr>
            <a:xfrm rot="5400000">
              <a:off x="2317325" y="-1678725"/>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0" name="Google Shape;200;p7"/>
            <p:cNvGrpSpPr/>
            <p:nvPr/>
          </p:nvGrpSpPr>
          <p:grpSpPr>
            <a:xfrm>
              <a:off x="147000" y="160050"/>
              <a:ext cx="8820750" cy="4823400"/>
              <a:chOff x="147000" y="160050"/>
              <a:chExt cx="8820750" cy="4823400"/>
            </a:xfrm>
          </p:grpSpPr>
          <p:sp>
            <p:nvSpPr>
              <p:cNvPr id="201" name="Google Shape;201;p7"/>
              <p:cNvSpPr/>
              <p:nvPr/>
            </p:nvSpPr>
            <p:spPr>
              <a:xfrm rot="5400000">
                <a:off x="2235000" y="-1749300"/>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2" name="Google Shape;202;p7"/>
              <p:cNvGrpSpPr/>
              <p:nvPr/>
            </p:nvGrpSpPr>
            <p:grpSpPr>
              <a:xfrm>
                <a:off x="147000" y="539500"/>
                <a:ext cx="517325" cy="4064500"/>
                <a:chOff x="147000" y="539500"/>
                <a:chExt cx="517325" cy="4064500"/>
              </a:xfrm>
            </p:grpSpPr>
            <p:grpSp>
              <p:nvGrpSpPr>
                <p:cNvPr id="203" name="Google Shape;203;p7"/>
                <p:cNvGrpSpPr/>
                <p:nvPr/>
              </p:nvGrpSpPr>
              <p:grpSpPr>
                <a:xfrm>
                  <a:off x="147000" y="539500"/>
                  <a:ext cx="517325" cy="291000"/>
                  <a:chOff x="147000" y="320325"/>
                  <a:chExt cx="517325" cy="291000"/>
                </a:xfrm>
              </p:grpSpPr>
              <p:sp>
                <p:nvSpPr>
                  <p:cNvPr id="204" name="Google Shape;204;p7"/>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7"/>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7"/>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7" name="Google Shape;207;p7"/>
                <p:cNvGrpSpPr/>
                <p:nvPr/>
              </p:nvGrpSpPr>
              <p:grpSpPr>
                <a:xfrm>
                  <a:off x="147000" y="2803600"/>
                  <a:ext cx="517325" cy="291000"/>
                  <a:chOff x="147000" y="2678075"/>
                  <a:chExt cx="517325" cy="291000"/>
                </a:xfrm>
              </p:grpSpPr>
              <p:sp>
                <p:nvSpPr>
                  <p:cNvPr id="208" name="Google Shape;208;p7"/>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7"/>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7"/>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1" name="Google Shape;211;p7"/>
                <p:cNvGrpSpPr/>
                <p:nvPr/>
              </p:nvGrpSpPr>
              <p:grpSpPr>
                <a:xfrm>
                  <a:off x="147000" y="1294200"/>
                  <a:ext cx="517325" cy="291000"/>
                  <a:chOff x="147000" y="320325"/>
                  <a:chExt cx="517325" cy="291000"/>
                </a:xfrm>
              </p:grpSpPr>
              <p:sp>
                <p:nvSpPr>
                  <p:cNvPr id="212" name="Google Shape;212;p7"/>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7"/>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7"/>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 name="Google Shape;215;p7"/>
                <p:cNvGrpSpPr/>
                <p:nvPr/>
              </p:nvGrpSpPr>
              <p:grpSpPr>
                <a:xfrm>
                  <a:off x="147000" y="2048900"/>
                  <a:ext cx="517325" cy="291000"/>
                  <a:chOff x="147000" y="320325"/>
                  <a:chExt cx="517325" cy="291000"/>
                </a:xfrm>
              </p:grpSpPr>
              <p:sp>
                <p:nvSpPr>
                  <p:cNvPr id="216" name="Google Shape;216;p7"/>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7"/>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7"/>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7"/>
                <p:cNvGrpSpPr/>
                <p:nvPr/>
              </p:nvGrpSpPr>
              <p:grpSpPr>
                <a:xfrm>
                  <a:off x="147000" y="4313000"/>
                  <a:ext cx="517325" cy="291000"/>
                  <a:chOff x="147000" y="2678075"/>
                  <a:chExt cx="517325" cy="291000"/>
                </a:xfrm>
              </p:grpSpPr>
              <p:sp>
                <p:nvSpPr>
                  <p:cNvPr id="220" name="Google Shape;220;p7"/>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7"/>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7"/>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7"/>
                <p:cNvGrpSpPr/>
                <p:nvPr/>
              </p:nvGrpSpPr>
              <p:grpSpPr>
                <a:xfrm>
                  <a:off x="147000" y="3558300"/>
                  <a:ext cx="517325" cy="291000"/>
                  <a:chOff x="147000" y="320325"/>
                  <a:chExt cx="517325" cy="291000"/>
                </a:xfrm>
              </p:grpSpPr>
              <p:sp>
                <p:nvSpPr>
                  <p:cNvPr id="224" name="Google Shape;224;p7"/>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7"/>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7"/>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227" name="Google Shape;227;p7"/>
          <p:cNvSpPr txBox="1">
            <a:spLocks noGrp="1"/>
          </p:cNvSpPr>
          <p:nvPr>
            <p:ph type="subTitle" idx="1"/>
          </p:nvPr>
        </p:nvSpPr>
        <p:spPr>
          <a:xfrm>
            <a:off x="4587851" y="1792800"/>
            <a:ext cx="3668400" cy="21729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Nuni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sp>
        <p:nvSpPr>
          <p:cNvPr id="228" name="Google Shape;228;p7"/>
          <p:cNvSpPr>
            <a:spLocks noGrp="1"/>
          </p:cNvSpPr>
          <p:nvPr>
            <p:ph type="pic" idx="2"/>
          </p:nvPr>
        </p:nvSpPr>
        <p:spPr>
          <a:xfrm>
            <a:off x="1175775" y="564425"/>
            <a:ext cx="2989800" cy="4014600"/>
          </a:xfrm>
          <a:prstGeom prst="rect">
            <a:avLst/>
          </a:prstGeom>
          <a:noFill/>
          <a:ln>
            <a:noFill/>
          </a:ln>
        </p:spPr>
      </p:sp>
      <p:sp>
        <p:nvSpPr>
          <p:cNvPr id="229" name="Google Shape;229;p7"/>
          <p:cNvSpPr txBox="1">
            <a:spLocks noGrp="1"/>
          </p:cNvSpPr>
          <p:nvPr>
            <p:ph type="title"/>
          </p:nvPr>
        </p:nvSpPr>
        <p:spPr>
          <a:xfrm>
            <a:off x="4580850" y="428471"/>
            <a:ext cx="3668400" cy="12225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340"/>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388"/>
        <p:cNvGrpSpPr/>
        <p:nvPr/>
      </p:nvGrpSpPr>
      <p:grpSpPr>
        <a:xfrm>
          <a:off x="0" y="0"/>
          <a:ext cx="0" cy="0"/>
          <a:chOff x="0" y="0"/>
          <a:chExt cx="0" cy="0"/>
        </a:xfrm>
      </p:grpSpPr>
      <p:grpSp>
        <p:nvGrpSpPr>
          <p:cNvPr id="389" name="Google Shape;389;p14"/>
          <p:cNvGrpSpPr/>
          <p:nvPr/>
        </p:nvGrpSpPr>
        <p:grpSpPr>
          <a:xfrm flipH="1">
            <a:off x="147000" y="160050"/>
            <a:ext cx="8903075" cy="4893975"/>
            <a:chOff x="147000" y="160050"/>
            <a:chExt cx="8903075" cy="4893975"/>
          </a:xfrm>
        </p:grpSpPr>
        <p:sp>
          <p:nvSpPr>
            <p:cNvPr id="390" name="Google Shape;390;p14"/>
            <p:cNvSpPr/>
            <p:nvPr/>
          </p:nvSpPr>
          <p:spPr>
            <a:xfrm rot="5400000">
              <a:off x="2317325" y="-1678725"/>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1" name="Google Shape;391;p14"/>
            <p:cNvGrpSpPr/>
            <p:nvPr/>
          </p:nvGrpSpPr>
          <p:grpSpPr>
            <a:xfrm>
              <a:off x="147000" y="160050"/>
              <a:ext cx="8820750" cy="4823400"/>
              <a:chOff x="147000" y="160050"/>
              <a:chExt cx="8820750" cy="4823400"/>
            </a:xfrm>
          </p:grpSpPr>
          <p:sp>
            <p:nvSpPr>
              <p:cNvPr id="392" name="Google Shape;392;p14"/>
              <p:cNvSpPr/>
              <p:nvPr/>
            </p:nvSpPr>
            <p:spPr>
              <a:xfrm rot="5400000">
                <a:off x="2235000" y="-1749300"/>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3" name="Google Shape;393;p14"/>
              <p:cNvGrpSpPr/>
              <p:nvPr/>
            </p:nvGrpSpPr>
            <p:grpSpPr>
              <a:xfrm>
                <a:off x="147000" y="539500"/>
                <a:ext cx="517325" cy="4064500"/>
                <a:chOff x="147000" y="539500"/>
                <a:chExt cx="517325" cy="4064500"/>
              </a:xfrm>
            </p:grpSpPr>
            <p:grpSp>
              <p:nvGrpSpPr>
                <p:cNvPr id="394" name="Google Shape;394;p14"/>
                <p:cNvGrpSpPr/>
                <p:nvPr/>
              </p:nvGrpSpPr>
              <p:grpSpPr>
                <a:xfrm>
                  <a:off x="147000" y="539500"/>
                  <a:ext cx="517325" cy="291000"/>
                  <a:chOff x="147000" y="320325"/>
                  <a:chExt cx="517325" cy="291000"/>
                </a:xfrm>
              </p:grpSpPr>
              <p:sp>
                <p:nvSpPr>
                  <p:cNvPr id="395" name="Google Shape;395;p14"/>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14"/>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14"/>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8" name="Google Shape;398;p14"/>
                <p:cNvGrpSpPr/>
                <p:nvPr/>
              </p:nvGrpSpPr>
              <p:grpSpPr>
                <a:xfrm>
                  <a:off x="147000" y="2803600"/>
                  <a:ext cx="517325" cy="291000"/>
                  <a:chOff x="147000" y="2678075"/>
                  <a:chExt cx="517325" cy="291000"/>
                </a:xfrm>
              </p:grpSpPr>
              <p:sp>
                <p:nvSpPr>
                  <p:cNvPr id="399" name="Google Shape;399;p14"/>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14"/>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14"/>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2" name="Google Shape;402;p14"/>
                <p:cNvGrpSpPr/>
                <p:nvPr/>
              </p:nvGrpSpPr>
              <p:grpSpPr>
                <a:xfrm>
                  <a:off x="147000" y="1294200"/>
                  <a:ext cx="517325" cy="291000"/>
                  <a:chOff x="147000" y="320325"/>
                  <a:chExt cx="517325" cy="291000"/>
                </a:xfrm>
              </p:grpSpPr>
              <p:sp>
                <p:nvSpPr>
                  <p:cNvPr id="403" name="Google Shape;403;p14"/>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14"/>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14"/>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6" name="Google Shape;406;p14"/>
                <p:cNvGrpSpPr/>
                <p:nvPr/>
              </p:nvGrpSpPr>
              <p:grpSpPr>
                <a:xfrm>
                  <a:off x="147000" y="2048900"/>
                  <a:ext cx="517325" cy="291000"/>
                  <a:chOff x="147000" y="320325"/>
                  <a:chExt cx="517325" cy="291000"/>
                </a:xfrm>
              </p:grpSpPr>
              <p:sp>
                <p:nvSpPr>
                  <p:cNvPr id="407" name="Google Shape;407;p14"/>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14"/>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14"/>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0" name="Google Shape;410;p14"/>
                <p:cNvGrpSpPr/>
                <p:nvPr/>
              </p:nvGrpSpPr>
              <p:grpSpPr>
                <a:xfrm>
                  <a:off x="147000" y="4313000"/>
                  <a:ext cx="517325" cy="291000"/>
                  <a:chOff x="147000" y="2678075"/>
                  <a:chExt cx="517325" cy="291000"/>
                </a:xfrm>
              </p:grpSpPr>
              <p:sp>
                <p:nvSpPr>
                  <p:cNvPr id="411" name="Google Shape;411;p14"/>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14"/>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14"/>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4" name="Google Shape;414;p14"/>
                <p:cNvGrpSpPr/>
                <p:nvPr/>
              </p:nvGrpSpPr>
              <p:grpSpPr>
                <a:xfrm>
                  <a:off x="147000" y="3558300"/>
                  <a:ext cx="517325" cy="291000"/>
                  <a:chOff x="147000" y="320325"/>
                  <a:chExt cx="517325" cy="291000"/>
                </a:xfrm>
              </p:grpSpPr>
              <p:sp>
                <p:nvSpPr>
                  <p:cNvPr id="415" name="Google Shape;415;p14"/>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14"/>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14"/>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418" name="Google Shape;418;p14"/>
          <p:cNvSpPr txBox="1">
            <a:spLocks noGrp="1"/>
          </p:cNvSpPr>
          <p:nvPr>
            <p:ph type="title"/>
          </p:nvPr>
        </p:nvSpPr>
        <p:spPr>
          <a:xfrm>
            <a:off x="2431588" y="3380175"/>
            <a:ext cx="5378400" cy="6618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419" name="Google Shape;419;p14"/>
          <p:cNvSpPr txBox="1">
            <a:spLocks noGrp="1"/>
          </p:cNvSpPr>
          <p:nvPr>
            <p:ph type="subTitle" idx="1"/>
          </p:nvPr>
        </p:nvSpPr>
        <p:spPr>
          <a:xfrm>
            <a:off x="1333950" y="1406313"/>
            <a:ext cx="6476100" cy="18633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sp>
        <p:nvSpPr>
          <p:cNvPr id="420" name="Google Shape;420;p14"/>
          <p:cNvSpPr/>
          <p:nvPr/>
        </p:nvSpPr>
        <p:spPr>
          <a:xfrm rot="4203126">
            <a:off x="393661" y="3447930"/>
            <a:ext cx="1635106" cy="1251873"/>
          </a:xfrm>
          <a:custGeom>
            <a:avLst/>
            <a:gdLst/>
            <a:ahLst/>
            <a:cxnLst/>
            <a:rect l="l" t="t" r="r" b="b"/>
            <a:pathLst>
              <a:path w="16563" h="12681" extrusionOk="0">
                <a:moveTo>
                  <a:pt x="16562" y="3061"/>
                </a:moveTo>
                <a:cubicBezTo>
                  <a:pt x="15931" y="2965"/>
                  <a:pt x="15407" y="2525"/>
                  <a:pt x="14872" y="2108"/>
                </a:cubicBezTo>
                <a:cubicBezTo>
                  <a:pt x="14991" y="1513"/>
                  <a:pt x="14407" y="691"/>
                  <a:pt x="13824" y="810"/>
                </a:cubicBezTo>
                <a:cubicBezTo>
                  <a:pt x="13574" y="358"/>
                  <a:pt x="12991" y="334"/>
                  <a:pt x="12610" y="36"/>
                </a:cubicBezTo>
                <a:cubicBezTo>
                  <a:pt x="12371" y="96"/>
                  <a:pt x="12157" y="191"/>
                  <a:pt x="11955" y="322"/>
                </a:cubicBezTo>
                <a:cubicBezTo>
                  <a:pt x="11609" y="1"/>
                  <a:pt x="11062" y="429"/>
                  <a:pt x="10978" y="787"/>
                </a:cubicBezTo>
                <a:cubicBezTo>
                  <a:pt x="10752" y="644"/>
                  <a:pt x="10466" y="691"/>
                  <a:pt x="10264" y="489"/>
                </a:cubicBezTo>
                <a:cubicBezTo>
                  <a:pt x="9288" y="572"/>
                  <a:pt x="9359" y="1739"/>
                  <a:pt x="9240" y="2418"/>
                </a:cubicBezTo>
                <a:cubicBezTo>
                  <a:pt x="9002" y="2239"/>
                  <a:pt x="8704" y="2192"/>
                  <a:pt x="8419" y="2263"/>
                </a:cubicBezTo>
                <a:cubicBezTo>
                  <a:pt x="8014" y="3144"/>
                  <a:pt x="8395" y="4644"/>
                  <a:pt x="9371" y="5513"/>
                </a:cubicBezTo>
                <a:cubicBezTo>
                  <a:pt x="9609" y="5966"/>
                  <a:pt x="9764" y="6347"/>
                  <a:pt x="10085" y="6597"/>
                </a:cubicBezTo>
                <a:cubicBezTo>
                  <a:pt x="10109" y="6799"/>
                  <a:pt x="10050" y="6990"/>
                  <a:pt x="10252" y="7252"/>
                </a:cubicBezTo>
                <a:cubicBezTo>
                  <a:pt x="10073" y="7430"/>
                  <a:pt x="9847" y="7585"/>
                  <a:pt x="9776" y="7799"/>
                </a:cubicBezTo>
                <a:cubicBezTo>
                  <a:pt x="9907" y="7978"/>
                  <a:pt x="10145" y="7787"/>
                  <a:pt x="10324" y="7823"/>
                </a:cubicBezTo>
                <a:cubicBezTo>
                  <a:pt x="10431" y="8264"/>
                  <a:pt x="9990" y="8538"/>
                  <a:pt x="9812" y="8895"/>
                </a:cubicBezTo>
                <a:cubicBezTo>
                  <a:pt x="9681" y="8811"/>
                  <a:pt x="9526" y="8823"/>
                  <a:pt x="9407" y="8907"/>
                </a:cubicBezTo>
                <a:cubicBezTo>
                  <a:pt x="9335" y="9026"/>
                  <a:pt x="9573" y="9085"/>
                  <a:pt x="9514" y="9180"/>
                </a:cubicBezTo>
                <a:cubicBezTo>
                  <a:pt x="9276" y="9383"/>
                  <a:pt x="8978" y="9573"/>
                  <a:pt x="8740" y="9776"/>
                </a:cubicBezTo>
                <a:cubicBezTo>
                  <a:pt x="8621" y="9681"/>
                  <a:pt x="8490" y="9645"/>
                  <a:pt x="8347" y="9657"/>
                </a:cubicBezTo>
                <a:cubicBezTo>
                  <a:pt x="8276" y="9740"/>
                  <a:pt x="8419" y="9883"/>
                  <a:pt x="8395" y="9954"/>
                </a:cubicBezTo>
                <a:cubicBezTo>
                  <a:pt x="7871" y="10240"/>
                  <a:pt x="7395" y="10359"/>
                  <a:pt x="6895" y="10585"/>
                </a:cubicBezTo>
                <a:cubicBezTo>
                  <a:pt x="6847" y="10502"/>
                  <a:pt x="6799" y="10419"/>
                  <a:pt x="6704" y="10490"/>
                </a:cubicBezTo>
                <a:cubicBezTo>
                  <a:pt x="6597" y="10443"/>
                  <a:pt x="6668" y="10681"/>
                  <a:pt x="6514" y="10716"/>
                </a:cubicBezTo>
                <a:cubicBezTo>
                  <a:pt x="6192" y="10716"/>
                  <a:pt x="5752" y="11145"/>
                  <a:pt x="5525" y="10859"/>
                </a:cubicBezTo>
                <a:cubicBezTo>
                  <a:pt x="5192" y="11252"/>
                  <a:pt x="4394" y="11181"/>
                  <a:pt x="3906" y="11216"/>
                </a:cubicBezTo>
                <a:cubicBezTo>
                  <a:pt x="4228" y="10847"/>
                  <a:pt x="4573" y="10502"/>
                  <a:pt x="4942" y="10192"/>
                </a:cubicBezTo>
                <a:cubicBezTo>
                  <a:pt x="7526" y="9169"/>
                  <a:pt x="8371" y="6990"/>
                  <a:pt x="7776" y="4787"/>
                </a:cubicBezTo>
                <a:cubicBezTo>
                  <a:pt x="7645" y="4549"/>
                  <a:pt x="7514" y="4323"/>
                  <a:pt x="7347" y="4251"/>
                </a:cubicBezTo>
                <a:cubicBezTo>
                  <a:pt x="5775" y="5406"/>
                  <a:pt x="3811" y="6597"/>
                  <a:pt x="4085" y="8371"/>
                </a:cubicBezTo>
                <a:cubicBezTo>
                  <a:pt x="4204" y="8716"/>
                  <a:pt x="4347" y="9073"/>
                  <a:pt x="4501" y="9407"/>
                </a:cubicBezTo>
                <a:cubicBezTo>
                  <a:pt x="4537" y="9526"/>
                  <a:pt x="4620" y="9502"/>
                  <a:pt x="4656" y="9609"/>
                </a:cubicBezTo>
                <a:cubicBezTo>
                  <a:pt x="4620" y="9716"/>
                  <a:pt x="4704" y="9847"/>
                  <a:pt x="4632" y="9954"/>
                </a:cubicBezTo>
                <a:cubicBezTo>
                  <a:pt x="4216" y="10371"/>
                  <a:pt x="3787" y="10800"/>
                  <a:pt x="3525" y="11264"/>
                </a:cubicBezTo>
                <a:cubicBezTo>
                  <a:pt x="3394" y="11205"/>
                  <a:pt x="3215" y="11300"/>
                  <a:pt x="3085" y="11228"/>
                </a:cubicBezTo>
                <a:cubicBezTo>
                  <a:pt x="3108" y="11109"/>
                  <a:pt x="3049" y="10954"/>
                  <a:pt x="2930" y="10943"/>
                </a:cubicBezTo>
                <a:cubicBezTo>
                  <a:pt x="2715" y="11002"/>
                  <a:pt x="2870" y="11169"/>
                  <a:pt x="2680" y="11240"/>
                </a:cubicBezTo>
                <a:cubicBezTo>
                  <a:pt x="1846" y="11193"/>
                  <a:pt x="1037" y="11014"/>
                  <a:pt x="191" y="10978"/>
                </a:cubicBezTo>
                <a:cubicBezTo>
                  <a:pt x="191" y="11181"/>
                  <a:pt x="1" y="11335"/>
                  <a:pt x="203" y="11586"/>
                </a:cubicBezTo>
                <a:cubicBezTo>
                  <a:pt x="1715" y="11764"/>
                  <a:pt x="3311" y="11633"/>
                  <a:pt x="4942" y="11383"/>
                </a:cubicBezTo>
                <a:cubicBezTo>
                  <a:pt x="4978" y="11455"/>
                  <a:pt x="5025" y="11526"/>
                  <a:pt x="5073" y="11550"/>
                </a:cubicBezTo>
                <a:cubicBezTo>
                  <a:pt x="5240" y="11502"/>
                  <a:pt x="5109" y="11371"/>
                  <a:pt x="5275" y="11312"/>
                </a:cubicBezTo>
                <a:cubicBezTo>
                  <a:pt x="5609" y="11347"/>
                  <a:pt x="5894" y="11109"/>
                  <a:pt x="6263" y="11097"/>
                </a:cubicBezTo>
                <a:cubicBezTo>
                  <a:pt x="6252" y="11216"/>
                  <a:pt x="6299" y="11347"/>
                  <a:pt x="6371" y="11443"/>
                </a:cubicBezTo>
                <a:cubicBezTo>
                  <a:pt x="6561" y="11324"/>
                  <a:pt x="6537" y="11133"/>
                  <a:pt x="6561" y="10966"/>
                </a:cubicBezTo>
                <a:cubicBezTo>
                  <a:pt x="6847" y="10931"/>
                  <a:pt x="7156" y="10788"/>
                  <a:pt x="7454" y="10716"/>
                </a:cubicBezTo>
                <a:cubicBezTo>
                  <a:pt x="7526" y="10824"/>
                  <a:pt x="7561" y="11014"/>
                  <a:pt x="7692" y="10919"/>
                </a:cubicBezTo>
                <a:cubicBezTo>
                  <a:pt x="7799" y="10847"/>
                  <a:pt x="7621" y="10704"/>
                  <a:pt x="7740" y="10645"/>
                </a:cubicBezTo>
                <a:cubicBezTo>
                  <a:pt x="8109" y="10502"/>
                  <a:pt x="8502" y="10431"/>
                  <a:pt x="8895" y="10419"/>
                </a:cubicBezTo>
                <a:cubicBezTo>
                  <a:pt x="8990" y="10514"/>
                  <a:pt x="9109" y="10490"/>
                  <a:pt x="9216" y="10562"/>
                </a:cubicBezTo>
                <a:cubicBezTo>
                  <a:pt x="10157" y="11109"/>
                  <a:pt x="10907" y="12312"/>
                  <a:pt x="11943" y="12502"/>
                </a:cubicBezTo>
                <a:cubicBezTo>
                  <a:pt x="12979" y="12681"/>
                  <a:pt x="14657" y="12193"/>
                  <a:pt x="15693" y="11193"/>
                </a:cubicBezTo>
                <a:cubicBezTo>
                  <a:pt x="15515" y="11026"/>
                  <a:pt x="15777" y="10990"/>
                  <a:pt x="15646" y="10728"/>
                </a:cubicBezTo>
                <a:cubicBezTo>
                  <a:pt x="14931" y="10419"/>
                  <a:pt x="14193" y="9645"/>
                  <a:pt x="13360" y="9359"/>
                </a:cubicBezTo>
                <a:cubicBezTo>
                  <a:pt x="12764" y="9157"/>
                  <a:pt x="11752" y="9026"/>
                  <a:pt x="11074" y="9240"/>
                </a:cubicBezTo>
                <a:cubicBezTo>
                  <a:pt x="10169" y="9538"/>
                  <a:pt x="9454" y="10216"/>
                  <a:pt x="8609" y="10121"/>
                </a:cubicBezTo>
                <a:cubicBezTo>
                  <a:pt x="9252" y="9800"/>
                  <a:pt x="9823" y="9359"/>
                  <a:pt x="10300" y="8811"/>
                </a:cubicBezTo>
                <a:cubicBezTo>
                  <a:pt x="10431" y="8788"/>
                  <a:pt x="10502" y="8942"/>
                  <a:pt x="10669" y="8811"/>
                </a:cubicBezTo>
                <a:cubicBezTo>
                  <a:pt x="10633" y="8633"/>
                  <a:pt x="10454" y="8657"/>
                  <a:pt x="10478" y="8549"/>
                </a:cubicBezTo>
                <a:cubicBezTo>
                  <a:pt x="10585" y="8430"/>
                  <a:pt x="10633" y="8287"/>
                  <a:pt x="10871" y="8204"/>
                </a:cubicBezTo>
                <a:cubicBezTo>
                  <a:pt x="11026" y="8502"/>
                  <a:pt x="11383" y="8609"/>
                  <a:pt x="11586" y="8466"/>
                </a:cubicBezTo>
                <a:cubicBezTo>
                  <a:pt x="11443" y="8204"/>
                  <a:pt x="11181" y="7895"/>
                  <a:pt x="11300" y="7597"/>
                </a:cubicBezTo>
                <a:cubicBezTo>
                  <a:pt x="11597" y="7478"/>
                  <a:pt x="11609" y="7299"/>
                  <a:pt x="11800" y="7144"/>
                </a:cubicBezTo>
                <a:cubicBezTo>
                  <a:pt x="12729" y="7204"/>
                  <a:pt x="14038" y="7109"/>
                  <a:pt x="14860" y="6144"/>
                </a:cubicBezTo>
                <a:cubicBezTo>
                  <a:pt x="15062" y="6049"/>
                  <a:pt x="15241" y="6049"/>
                  <a:pt x="15455" y="5882"/>
                </a:cubicBezTo>
                <a:cubicBezTo>
                  <a:pt x="15205" y="5609"/>
                  <a:pt x="14788" y="5882"/>
                  <a:pt x="14515" y="5668"/>
                </a:cubicBezTo>
                <a:cubicBezTo>
                  <a:pt x="15134" y="5275"/>
                  <a:pt x="15193" y="4716"/>
                  <a:pt x="15824" y="4335"/>
                </a:cubicBezTo>
                <a:cubicBezTo>
                  <a:pt x="15991" y="4287"/>
                  <a:pt x="16158" y="4275"/>
                  <a:pt x="16229" y="4108"/>
                </a:cubicBezTo>
                <a:cubicBezTo>
                  <a:pt x="16062" y="3835"/>
                  <a:pt x="15800" y="3846"/>
                  <a:pt x="15610" y="3668"/>
                </a:cubicBezTo>
                <a:cubicBezTo>
                  <a:pt x="15943" y="3418"/>
                  <a:pt x="16467" y="3370"/>
                  <a:pt x="16562" y="3061"/>
                </a:cubicBezTo>
                <a:close/>
                <a:moveTo>
                  <a:pt x="5692" y="9538"/>
                </a:moveTo>
                <a:cubicBezTo>
                  <a:pt x="5990" y="9061"/>
                  <a:pt x="6383" y="8621"/>
                  <a:pt x="6585" y="8121"/>
                </a:cubicBezTo>
                <a:cubicBezTo>
                  <a:pt x="6764" y="8145"/>
                  <a:pt x="6966" y="8037"/>
                  <a:pt x="7156" y="7978"/>
                </a:cubicBezTo>
                <a:cubicBezTo>
                  <a:pt x="6918" y="8561"/>
                  <a:pt x="6430" y="9085"/>
                  <a:pt x="5692" y="9538"/>
                </a:cubicBezTo>
                <a:close/>
                <a:moveTo>
                  <a:pt x="6740" y="7883"/>
                </a:moveTo>
                <a:cubicBezTo>
                  <a:pt x="6692" y="7549"/>
                  <a:pt x="7311" y="7525"/>
                  <a:pt x="7478" y="7228"/>
                </a:cubicBezTo>
                <a:cubicBezTo>
                  <a:pt x="7537" y="7514"/>
                  <a:pt x="7085" y="7787"/>
                  <a:pt x="6740" y="7883"/>
                </a:cubicBezTo>
                <a:close/>
                <a:moveTo>
                  <a:pt x="7359" y="4858"/>
                </a:moveTo>
                <a:cubicBezTo>
                  <a:pt x="7347" y="4811"/>
                  <a:pt x="7371" y="4763"/>
                  <a:pt x="7418" y="4751"/>
                </a:cubicBezTo>
                <a:cubicBezTo>
                  <a:pt x="7918" y="5799"/>
                  <a:pt x="7871" y="6692"/>
                  <a:pt x="7025" y="7359"/>
                </a:cubicBezTo>
                <a:cubicBezTo>
                  <a:pt x="6859" y="7323"/>
                  <a:pt x="7156" y="6978"/>
                  <a:pt x="7121" y="6799"/>
                </a:cubicBezTo>
                <a:cubicBezTo>
                  <a:pt x="7192" y="6609"/>
                  <a:pt x="7252" y="6394"/>
                  <a:pt x="7276" y="6192"/>
                </a:cubicBezTo>
                <a:cubicBezTo>
                  <a:pt x="7335" y="5751"/>
                  <a:pt x="7359" y="5299"/>
                  <a:pt x="7359" y="4858"/>
                </a:cubicBezTo>
                <a:close/>
                <a:moveTo>
                  <a:pt x="7228" y="4692"/>
                </a:moveTo>
                <a:cubicBezTo>
                  <a:pt x="7204" y="5311"/>
                  <a:pt x="7133" y="5930"/>
                  <a:pt x="7014" y="6537"/>
                </a:cubicBezTo>
                <a:cubicBezTo>
                  <a:pt x="6883" y="6109"/>
                  <a:pt x="6787" y="5668"/>
                  <a:pt x="6704" y="5228"/>
                </a:cubicBezTo>
                <a:cubicBezTo>
                  <a:pt x="6871" y="5049"/>
                  <a:pt x="7073" y="4870"/>
                  <a:pt x="7228" y="4692"/>
                </a:cubicBezTo>
                <a:close/>
                <a:moveTo>
                  <a:pt x="6478" y="5359"/>
                </a:moveTo>
                <a:cubicBezTo>
                  <a:pt x="6537" y="5906"/>
                  <a:pt x="7049" y="6728"/>
                  <a:pt x="6752" y="7097"/>
                </a:cubicBezTo>
                <a:cubicBezTo>
                  <a:pt x="6478" y="6597"/>
                  <a:pt x="6311" y="6037"/>
                  <a:pt x="6263" y="5478"/>
                </a:cubicBezTo>
                <a:close/>
                <a:moveTo>
                  <a:pt x="6037" y="5656"/>
                </a:moveTo>
                <a:cubicBezTo>
                  <a:pt x="6216" y="6073"/>
                  <a:pt x="6263" y="6775"/>
                  <a:pt x="6680" y="7264"/>
                </a:cubicBezTo>
                <a:cubicBezTo>
                  <a:pt x="6716" y="7442"/>
                  <a:pt x="6549" y="7561"/>
                  <a:pt x="6525" y="7716"/>
                </a:cubicBezTo>
                <a:cubicBezTo>
                  <a:pt x="6156" y="7144"/>
                  <a:pt x="5799" y="6442"/>
                  <a:pt x="5763" y="5835"/>
                </a:cubicBezTo>
                <a:cubicBezTo>
                  <a:pt x="5835" y="5763"/>
                  <a:pt x="6037" y="5728"/>
                  <a:pt x="6025" y="5644"/>
                </a:cubicBezTo>
                <a:close/>
                <a:moveTo>
                  <a:pt x="4370" y="7966"/>
                </a:moveTo>
                <a:cubicBezTo>
                  <a:pt x="4430" y="7204"/>
                  <a:pt x="4859" y="6549"/>
                  <a:pt x="5597" y="5966"/>
                </a:cubicBezTo>
                <a:cubicBezTo>
                  <a:pt x="5740" y="6585"/>
                  <a:pt x="5859" y="7383"/>
                  <a:pt x="6418" y="7895"/>
                </a:cubicBezTo>
                <a:cubicBezTo>
                  <a:pt x="6061" y="8502"/>
                  <a:pt x="5787" y="9133"/>
                  <a:pt x="5001" y="9633"/>
                </a:cubicBezTo>
                <a:cubicBezTo>
                  <a:pt x="4644" y="9038"/>
                  <a:pt x="4561" y="8514"/>
                  <a:pt x="4370" y="7966"/>
                </a:cubicBezTo>
                <a:close/>
                <a:moveTo>
                  <a:pt x="429" y="11312"/>
                </a:moveTo>
                <a:cubicBezTo>
                  <a:pt x="668" y="11312"/>
                  <a:pt x="894" y="11347"/>
                  <a:pt x="1120" y="11371"/>
                </a:cubicBezTo>
                <a:cubicBezTo>
                  <a:pt x="989" y="11395"/>
                  <a:pt x="596" y="11514"/>
                  <a:pt x="429" y="11312"/>
                </a:cubicBezTo>
                <a:close/>
                <a:moveTo>
                  <a:pt x="1215" y="11395"/>
                </a:moveTo>
                <a:cubicBezTo>
                  <a:pt x="1358" y="11443"/>
                  <a:pt x="1072" y="11371"/>
                  <a:pt x="1215" y="11395"/>
                </a:cubicBezTo>
                <a:close/>
                <a:moveTo>
                  <a:pt x="11419" y="11931"/>
                </a:moveTo>
                <a:cubicBezTo>
                  <a:pt x="11383" y="11526"/>
                  <a:pt x="11288" y="10978"/>
                  <a:pt x="10907" y="10562"/>
                </a:cubicBezTo>
                <a:cubicBezTo>
                  <a:pt x="11621" y="10514"/>
                  <a:pt x="12062" y="11395"/>
                  <a:pt x="12395" y="12205"/>
                </a:cubicBezTo>
                <a:cubicBezTo>
                  <a:pt x="12050" y="12217"/>
                  <a:pt x="11705" y="12121"/>
                  <a:pt x="11419" y="11931"/>
                </a:cubicBezTo>
                <a:close/>
                <a:moveTo>
                  <a:pt x="10764" y="10240"/>
                </a:moveTo>
                <a:cubicBezTo>
                  <a:pt x="11193" y="10169"/>
                  <a:pt x="11752" y="10466"/>
                  <a:pt x="12229" y="10573"/>
                </a:cubicBezTo>
                <a:cubicBezTo>
                  <a:pt x="11812" y="10573"/>
                  <a:pt x="11228" y="10383"/>
                  <a:pt x="10764" y="10240"/>
                </a:cubicBezTo>
                <a:close/>
                <a:moveTo>
                  <a:pt x="12740" y="12228"/>
                </a:moveTo>
                <a:cubicBezTo>
                  <a:pt x="12526" y="12193"/>
                  <a:pt x="12479" y="11859"/>
                  <a:pt x="12359" y="11621"/>
                </a:cubicBezTo>
                <a:cubicBezTo>
                  <a:pt x="12193" y="11312"/>
                  <a:pt x="12002" y="11038"/>
                  <a:pt x="11776" y="10788"/>
                </a:cubicBezTo>
                <a:cubicBezTo>
                  <a:pt x="12288" y="10800"/>
                  <a:pt x="12871" y="11705"/>
                  <a:pt x="12740" y="12228"/>
                </a:cubicBezTo>
                <a:close/>
                <a:moveTo>
                  <a:pt x="13026" y="12145"/>
                </a:moveTo>
                <a:cubicBezTo>
                  <a:pt x="12943" y="11681"/>
                  <a:pt x="12717" y="11240"/>
                  <a:pt x="12371" y="10907"/>
                </a:cubicBezTo>
                <a:cubicBezTo>
                  <a:pt x="12860" y="10835"/>
                  <a:pt x="13217" y="11466"/>
                  <a:pt x="13455" y="12038"/>
                </a:cubicBezTo>
                <a:cubicBezTo>
                  <a:pt x="13312" y="12097"/>
                  <a:pt x="13169" y="12133"/>
                  <a:pt x="13026" y="12145"/>
                </a:cubicBezTo>
                <a:close/>
                <a:moveTo>
                  <a:pt x="13669" y="12002"/>
                </a:moveTo>
                <a:cubicBezTo>
                  <a:pt x="13550" y="11693"/>
                  <a:pt x="13324" y="11181"/>
                  <a:pt x="13074" y="11062"/>
                </a:cubicBezTo>
                <a:cubicBezTo>
                  <a:pt x="13717" y="11026"/>
                  <a:pt x="14526" y="11181"/>
                  <a:pt x="15312" y="10966"/>
                </a:cubicBezTo>
                <a:cubicBezTo>
                  <a:pt x="15015" y="11407"/>
                  <a:pt x="14288" y="11836"/>
                  <a:pt x="13681" y="11990"/>
                </a:cubicBezTo>
                <a:close/>
                <a:moveTo>
                  <a:pt x="14955" y="10669"/>
                </a:moveTo>
                <a:cubicBezTo>
                  <a:pt x="14312" y="10800"/>
                  <a:pt x="13502" y="10704"/>
                  <a:pt x="12836" y="10573"/>
                </a:cubicBezTo>
                <a:cubicBezTo>
                  <a:pt x="13098" y="10335"/>
                  <a:pt x="13348" y="10085"/>
                  <a:pt x="13586" y="9823"/>
                </a:cubicBezTo>
                <a:cubicBezTo>
                  <a:pt x="14062" y="10014"/>
                  <a:pt x="14467" y="10478"/>
                  <a:pt x="14955" y="10669"/>
                </a:cubicBezTo>
                <a:close/>
                <a:moveTo>
                  <a:pt x="13431" y="9704"/>
                </a:moveTo>
                <a:cubicBezTo>
                  <a:pt x="13252" y="9990"/>
                  <a:pt x="12907" y="10228"/>
                  <a:pt x="12526" y="10454"/>
                </a:cubicBezTo>
                <a:cubicBezTo>
                  <a:pt x="11895" y="10323"/>
                  <a:pt x="11324" y="9990"/>
                  <a:pt x="10645" y="10026"/>
                </a:cubicBezTo>
                <a:cubicBezTo>
                  <a:pt x="11550" y="9645"/>
                  <a:pt x="12633" y="9395"/>
                  <a:pt x="13431" y="9704"/>
                </a:cubicBezTo>
                <a:close/>
                <a:moveTo>
                  <a:pt x="10645" y="10478"/>
                </a:moveTo>
                <a:cubicBezTo>
                  <a:pt x="10907" y="10907"/>
                  <a:pt x="11133" y="11335"/>
                  <a:pt x="11121" y="11693"/>
                </a:cubicBezTo>
                <a:cubicBezTo>
                  <a:pt x="10585" y="11407"/>
                  <a:pt x="10193" y="10835"/>
                  <a:pt x="9764" y="10443"/>
                </a:cubicBezTo>
                <a:cubicBezTo>
                  <a:pt x="10085" y="10335"/>
                  <a:pt x="10359" y="10419"/>
                  <a:pt x="10645" y="10466"/>
                </a:cubicBezTo>
                <a:close/>
                <a:moveTo>
                  <a:pt x="15503" y="2953"/>
                </a:moveTo>
                <a:cubicBezTo>
                  <a:pt x="15550" y="3037"/>
                  <a:pt x="15503" y="3013"/>
                  <a:pt x="15455" y="3025"/>
                </a:cubicBezTo>
                <a:cubicBezTo>
                  <a:pt x="14610" y="2763"/>
                  <a:pt x="13812" y="2322"/>
                  <a:pt x="12871" y="2370"/>
                </a:cubicBezTo>
                <a:cubicBezTo>
                  <a:pt x="12705" y="2453"/>
                  <a:pt x="12514" y="2501"/>
                  <a:pt x="12336" y="2501"/>
                </a:cubicBezTo>
                <a:cubicBezTo>
                  <a:pt x="12181" y="2180"/>
                  <a:pt x="12776" y="2144"/>
                  <a:pt x="12979" y="1977"/>
                </a:cubicBezTo>
                <a:cubicBezTo>
                  <a:pt x="13991" y="1715"/>
                  <a:pt x="14729" y="2418"/>
                  <a:pt x="15515" y="2953"/>
                </a:cubicBezTo>
                <a:close/>
                <a:moveTo>
                  <a:pt x="15312" y="3430"/>
                </a:moveTo>
                <a:cubicBezTo>
                  <a:pt x="15074" y="3537"/>
                  <a:pt x="14705" y="3394"/>
                  <a:pt x="14384" y="3454"/>
                </a:cubicBezTo>
                <a:cubicBezTo>
                  <a:pt x="13717" y="3561"/>
                  <a:pt x="13086" y="3799"/>
                  <a:pt x="12502" y="4144"/>
                </a:cubicBezTo>
                <a:cubicBezTo>
                  <a:pt x="12288" y="3632"/>
                  <a:pt x="12443" y="3251"/>
                  <a:pt x="12407" y="2799"/>
                </a:cubicBezTo>
                <a:cubicBezTo>
                  <a:pt x="13526" y="2489"/>
                  <a:pt x="14407" y="3013"/>
                  <a:pt x="15348" y="3346"/>
                </a:cubicBezTo>
                <a:cubicBezTo>
                  <a:pt x="15360" y="3370"/>
                  <a:pt x="15300" y="3382"/>
                  <a:pt x="15324" y="3430"/>
                </a:cubicBezTo>
                <a:close/>
                <a:moveTo>
                  <a:pt x="14634" y="1965"/>
                </a:moveTo>
                <a:cubicBezTo>
                  <a:pt x="14407" y="1965"/>
                  <a:pt x="14217" y="1811"/>
                  <a:pt x="14014" y="1727"/>
                </a:cubicBezTo>
                <a:cubicBezTo>
                  <a:pt x="13717" y="1644"/>
                  <a:pt x="13360" y="1787"/>
                  <a:pt x="13110" y="1584"/>
                </a:cubicBezTo>
                <a:cubicBezTo>
                  <a:pt x="13538" y="1513"/>
                  <a:pt x="13931" y="1572"/>
                  <a:pt x="14395" y="1394"/>
                </a:cubicBezTo>
                <a:cubicBezTo>
                  <a:pt x="14562" y="1549"/>
                  <a:pt x="14562" y="1763"/>
                  <a:pt x="14634" y="1965"/>
                </a:cubicBezTo>
                <a:close/>
                <a:moveTo>
                  <a:pt x="14217" y="1203"/>
                </a:moveTo>
                <a:cubicBezTo>
                  <a:pt x="14253" y="1263"/>
                  <a:pt x="14217" y="1287"/>
                  <a:pt x="14205" y="1263"/>
                </a:cubicBezTo>
                <a:cubicBezTo>
                  <a:pt x="13753" y="1358"/>
                  <a:pt x="13288" y="1382"/>
                  <a:pt x="12836" y="1322"/>
                </a:cubicBezTo>
                <a:cubicBezTo>
                  <a:pt x="13193" y="1227"/>
                  <a:pt x="13812" y="1096"/>
                  <a:pt x="14205" y="1203"/>
                </a:cubicBezTo>
                <a:close/>
                <a:moveTo>
                  <a:pt x="13455" y="810"/>
                </a:moveTo>
                <a:cubicBezTo>
                  <a:pt x="13264" y="1060"/>
                  <a:pt x="12776" y="810"/>
                  <a:pt x="12467" y="870"/>
                </a:cubicBezTo>
                <a:cubicBezTo>
                  <a:pt x="12383" y="798"/>
                  <a:pt x="12312" y="691"/>
                  <a:pt x="12240" y="620"/>
                </a:cubicBezTo>
                <a:cubicBezTo>
                  <a:pt x="12705" y="489"/>
                  <a:pt x="13074" y="644"/>
                  <a:pt x="13455" y="810"/>
                </a:cubicBezTo>
                <a:close/>
                <a:moveTo>
                  <a:pt x="11550" y="560"/>
                </a:moveTo>
                <a:cubicBezTo>
                  <a:pt x="12038" y="727"/>
                  <a:pt x="12407" y="1310"/>
                  <a:pt x="12836" y="1691"/>
                </a:cubicBezTo>
                <a:cubicBezTo>
                  <a:pt x="12812" y="1858"/>
                  <a:pt x="12395" y="1906"/>
                  <a:pt x="12193" y="2084"/>
                </a:cubicBezTo>
                <a:cubicBezTo>
                  <a:pt x="12038" y="1572"/>
                  <a:pt x="11633" y="1084"/>
                  <a:pt x="11276" y="953"/>
                </a:cubicBezTo>
                <a:cubicBezTo>
                  <a:pt x="11324" y="798"/>
                  <a:pt x="11407" y="656"/>
                  <a:pt x="11538" y="560"/>
                </a:cubicBezTo>
                <a:close/>
                <a:moveTo>
                  <a:pt x="11740" y="2013"/>
                </a:moveTo>
                <a:cubicBezTo>
                  <a:pt x="12014" y="2680"/>
                  <a:pt x="11895" y="3251"/>
                  <a:pt x="12145" y="3918"/>
                </a:cubicBezTo>
                <a:cubicBezTo>
                  <a:pt x="11669" y="3049"/>
                  <a:pt x="11300" y="1453"/>
                  <a:pt x="10359" y="1013"/>
                </a:cubicBezTo>
                <a:cubicBezTo>
                  <a:pt x="10812" y="1001"/>
                  <a:pt x="11371" y="1406"/>
                  <a:pt x="11740" y="2013"/>
                </a:cubicBezTo>
                <a:close/>
                <a:moveTo>
                  <a:pt x="9752" y="1096"/>
                </a:moveTo>
                <a:cubicBezTo>
                  <a:pt x="10919" y="1382"/>
                  <a:pt x="11502" y="3168"/>
                  <a:pt x="12050" y="4347"/>
                </a:cubicBezTo>
                <a:cubicBezTo>
                  <a:pt x="11586" y="4549"/>
                  <a:pt x="11181" y="4489"/>
                  <a:pt x="10752" y="4585"/>
                </a:cubicBezTo>
                <a:cubicBezTo>
                  <a:pt x="10609" y="3906"/>
                  <a:pt x="10216" y="2942"/>
                  <a:pt x="9609" y="2620"/>
                </a:cubicBezTo>
                <a:cubicBezTo>
                  <a:pt x="9395" y="2037"/>
                  <a:pt x="9657" y="1596"/>
                  <a:pt x="9752" y="1096"/>
                </a:cubicBezTo>
                <a:close/>
                <a:moveTo>
                  <a:pt x="9847" y="3108"/>
                </a:moveTo>
                <a:cubicBezTo>
                  <a:pt x="9978" y="3334"/>
                  <a:pt x="10097" y="3573"/>
                  <a:pt x="10228" y="3799"/>
                </a:cubicBezTo>
                <a:cubicBezTo>
                  <a:pt x="10240" y="4108"/>
                  <a:pt x="10669" y="4549"/>
                  <a:pt x="10300" y="4739"/>
                </a:cubicBezTo>
                <a:cubicBezTo>
                  <a:pt x="10157" y="4013"/>
                  <a:pt x="9812" y="2918"/>
                  <a:pt x="9109" y="2608"/>
                </a:cubicBezTo>
                <a:cubicBezTo>
                  <a:pt x="9383" y="2739"/>
                  <a:pt x="9621" y="2906"/>
                  <a:pt x="9835" y="3108"/>
                </a:cubicBezTo>
                <a:close/>
                <a:moveTo>
                  <a:pt x="9669" y="5382"/>
                </a:moveTo>
                <a:cubicBezTo>
                  <a:pt x="8942" y="4823"/>
                  <a:pt x="8288" y="3406"/>
                  <a:pt x="8645" y="2787"/>
                </a:cubicBezTo>
                <a:cubicBezTo>
                  <a:pt x="9419" y="2906"/>
                  <a:pt x="9907" y="4073"/>
                  <a:pt x="10050" y="4882"/>
                </a:cubicBezTo>
                <a:cubicBezTo>
                  <a:pt x="9883" y="5013"/>
                  <a:pt x="9752" y="5192"/>
                  <a:pt x="9669" y="5382"/>
                </a:cubicBezTo>
                <a:close/>
                <a:moveTo>
                  <a:pt x="11014" y="7930"/>
                </a:moveTo>
                <a:cubicBezTo>
                  <a:pt x="10847" y="7942"/>
                  <a:pt x="10693" y="8002"/>
                  <a:pt x="10562" y="8097"/>
                </a:cubicBezTo>
                <a:cubicBezTo>
                  <a:pt x="10538" y="7954"/>
                  <a:pt x="10538" y="7811"/>
                  <a:pt x="10574" y="7680"/>
                </a:cubicBezTo>
                <a:cubicBezTo>
                  <a:pt x="10514" y="7573"/>
                  <a:pt x="10407" y="7680"/>
                  <a:pt x="10347" y="7561"/>
                </a:cubicBezTo>
                <a:cubicBezTo>
                  <a:pt x="10431" y="7514"/>
                  <a:pt x="10431" y="7442"/>
                  <a:pt x="10454" y="7371"/>
                </a:cubicBezTo>
                <a:cubicBezTo>
                  <a:pt x="10645" y="7430"/>
                  <a:pt x="10800" y="7621"/>
                  <a:pt x="11026" y="7585"/>
                </a:cubicBezTo>
                <a:cubicBezTo>
                  <a:pt x="11014" y="7704"/>
                  <a:pt x="11002" y="7811"/>
                  <a:pt x="11002" y="7930"/>
                </a:cubicBezTo>
                <a:close/>
                <a:moveTo>
                  <a:pt x="11264" y="7049"/>
                </a:moveTo>
                <a:cubicBezTo>
                  <a:pt x="10955" y="7204"/>
                  <a:pt x="10764" y="6954"/>
                  <a:pt x="10502" y="6942"/>
                </a:cubicBezTo>
                <a:cubicBezTo>
                  <a:pt x="10478" y="6835"/>
                  <a:pt x="10443" y="6728"/>
                  <a:pt x="10371" y="6644"/>
                </a:cubicBezTo>
                <a:cubicBezTo>
                  <a:pt x="10669" y="6740"/>
                  <a:pt x="10943" y="6942"/>
                  <a:pt x="11264" y="6966"/>
                </a:cubicBezTo>
                <a:cubicBezTo>
                  <a:pt x="11276" y="7002"/>
                  <a:pt x="11276" y="7025"/>
                  <a:pt x="11252" y="7049"/>
                </a:cubicBezTo>
                <a:close/>
                <a:moveTo>
                  <a:pt x="14241" y="6263"/>
                </a:moveTo>
                <a:cubicBezTo>
                  <a:pt x="14026" y="6466"/>
                  <a:pt x="13669" y="6597"/>
                  <a:pt x="13395" y="6728"/>
                </a:cubicBezTo>
                <a:cubicBezTo>
                  <a:pt x="12252" y="6859"/>
                  <a:pt x="11157" y="6823"/>
                  <a:pt x="10252" y="6180"/>
                </a:cubicBezTo>
                <a:cubicBezTo>
                  <a:pt x="10324" y="5906"/>
                  <a:pt x="10502" y="5668"/>
                  <a:pt x="10752" y="5525"/>
                </a:cubicBezTo>
                <a:cubicBezTo>
                  <a:pt x="12074" y="5204"/>
                  <a:pt x="13014" y="6252"/>
                  <a:pt x="14253" y="6204"/>
                </a:cubicBezTo>
                <a:cubicBezTo>
                  <a:pt x="14264" y="6228"/>
                  <a:pt x="14241" y="6252"/>
                  <a:pt x="14229" y="6263"/>
                </a:cubicBezTo>
                <a:close/>
                <a:moveTo>
                  <a:pt x="11455" y="5097"/>
                </a:moveTo>
                <a:cubicBezTo>
                  <a:pt x="10919" y="5001"/>
                  <a:pt x="10193" y="5382"/>
                  <a:pt x="9943" y="5930"/>
                </a:cubicBezTo>
                <a:cubicBezTo>
                  <a:pt x="9919" y="5549"/>
                  <a:pt x="10240" y="5263"/>
                  <a:pt x="10562" y="4978"/>
                </a:cubicBezTo>
                <a:cubicBezTo>
                  <a:pt x="12109" y="4358"/>
                  <a:pt x="13110" y="5704"/>
                  <a:pt x="14407" y="5966"/>
                </a:cubicBezTo>
                <a:cubicBezTo>
                  <a:pt x="13586" y="6192"/>
                  <a:pt x="12359" y="5263"/>
                  <a:pt x="11443" y="5097"/>
                </a:cubicBezTo>
                <a:close/>
                <a:moveTo>
                  <a:pt x="14241" y="5597"/>
                </a:moveTo>
                <a:cubicBezTo>
                  <a:pt x="13538" y="5430"/>
                  <a:pt x="12943" y="4918"/>
                  <a:pt x="12252" y="4692"/>
                </a:cubicBezTo>
                <a:cubicBezTo>
                  <a:pt x="13288" y="4311"/>
                  <a:pt x="14515" y="4073"/>
                  <a:pt x="15455" y="4299"/>
                </a:cubicBezTo>
                <a:cubicBezTo>
                  <a:pt x="15026" y="4728"/>
                  <a:pt x="14824" y="5228"/>
                  <a:pt x="14229" y="5597"/>
                </a:cubicBezTo>
                <a:close/>
                <a:moveTo>
                  <a:pt x="15086" y="3882"/>
                </a:moveTo>
                <a:cubicBezTo>
                  <a:pt x="14860" y="3918"/>
                  <a:pt x="14669" y="3846"/>
                  <a:pt x="14443" y="3918"/>
                </a:cubicBezTo>
                <a:cubicBezTo>
                  <a:pt x="14003" y="3977"/>
                  <a:pt x="13586" y="4025"/>
                  <a:pt x="13145" y="4096"/>
                </a:cubicBezTo>
                <a:cubicBezTo>
                  <a:pt x="13872" y="3620"/>
                  <a:pt x="14943" y="3501"/>
                  <a:pt x="15598" y="3930"/>
                </a:cubicBezTo>
                <a:cubicBezTo>
                  <a:pt x="15586" y="4073"/>
                  <a:pt x="15217" y="3942"/>
                  <a:pt x="15086" y="388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421"/>
        <p:cNvGrpSpPr/>
        <p:nvPr/>
      </p:nvGrpSpPr>
      <p:grpSpPr>
        <a:xfrm>
          <a:off x="0" y="0"/>
          <a:ext cx="0" cy="0"/>
          <a:chOff x="0" y="0"/>
          <a:chExt cx="0" cy="0"/>
        </a:xfrm>
      </p:grpSpPr>
      <p:grpSp>
        <p:nvGrpSpPr>
          <p:cNvPr id="422" name="Google Shape;422;p15"/>
          <p:cNvGrpSpPr/>
          <p:nvPr/>
        </p:nvGrpSpPr>
        <p:grpSpPr>
          <a:xfrm flipH="1">
            <a:off x="147000" y="160050"/>
            <a:ext cx="8903075" cy="4893975"/>
            <a:chOff x="147000" y="160050"/>
            <a:chExt cx="8903075" cy="4893975"/>
          </a:xfrm>
        </p:grpSpPr>
        <p:sp>
          <p:nvSpPr>
            <p:cNvPr id="423" name="Google Shape;423;p15"/>
            <p:cNvSpPr/>
            <p:nvPr/>
          </p:nvSpPr>
          <p:spPr>
            <a:xfrm rot="5400000">
              <a:off x="2317325" y="-1678725"/>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4" name="Google Shape;424;p15"/>
            <p:cNvGrpSpPr/>
            <p:nvPr/>
          </p:nvGrpSpPr>
          <p:grpSpPr>
            <a:xfrm>
              <a:off x="147000" y="160050"/>
              <a:ext cx="8820750" cy="4823400"/>
              <a:chOff x="147000" y="160050"/>
              <a:chExt cx="8820750" cy="4823400"/>
            </a:xfrm>
          </p:grpSpPr>
          <p:sp>
            <p:nvSpPr>
              <p:cNvPr id="425" name="Google Shape;425;p15"/>
              <p:cNvSpPr/>
              <p:nvPr/>
            </p:nvSpPr>
            <p:spPr>
              <a:xfrm rot="5400000">
                <a:off x="2235000" y="-1749300"/>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6" name="Google Shape;426;p15"/>
              <p:cNvGrpSpPr/>
              <p:nvPr/>
            </p:nvGrpSpPr>
            <p:grpSpPr>
              <a:xfrm>
                <a:off x="147000" y="539500"/>
                <a:ext cx="517325" cy="4064500"/>
                <a:chOff x="147000" y="539500"/>
                <a:chExt cx="517325" cy="4064500"/>
              </a:xfrm>
            </p:grpSpPr>
            <p:grpSp>
              <p:nvGrpSpPr>
                <p:cNvPr id="427" name="Google Shape;427;p15"/>
                <p:cNvGrpSpPr/>
                <p:nvPr/>
              </p:nvGrpSpPr>
              <p:grpSpPr>
                <a:xfrm>
                  <a:off x="147000" y="539500"/>
                  <a:ext cx="517325" cy="291000"/>
                  <a:chOff x="147000" y="320325"/>
                  <a:chExt cx="517325" cy="291000"/>
                </a:xfrm>
              </p:grpSpPr>
              <p:sp>
                <p:nvSpPr>
                  <p:cNvPr id="428" name="Google Shape;428;p15"/>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15"/>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15"/>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 name="Google Shape;431;p15"/>
                <p:cNvGrpSpPr/>
                <p:nvPr/>
              </p:nvGrpSpPr>
              <p:grpSpPr>
                <a:xfrm>
                  <a:off x="147000" y="2803600"/>
                  <a:ext cx="517325" cy="291000"/>
                  <a:chOff x="147000" y="2678075"/>
                  <a:chExt cx="517325" cy="291000"/>
                </a:xfrm>
              </p:grpSpPr>
              <p:sp>
                <p:nvSpPr>
                  <p:cNvPr id="432" name="Google Shape;432;p15"/>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15"/>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15"/>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5" name="Google Shape;435;p15"/>
                <p:cNvGrpSpPr/>
                <p:nvPr/>
              </p:nvGrpSpPr>
              <p:grpSpPr>
                <a:xfrm>
                  <a:off x="147000" y="1294200"/>
                  <a:ext cx="517325" cy="291000"/>
                  <a:chOff x="147000" y="320325"/>
                  <a:chExt cx="517325" cy="291000"/>
                </a:xfrm>
              </p:grpSpPr>
              <p:sp>
                <p:nvSpPr>
                  <p:cNvPr id="436" name="Google Shape;436;p15"/>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15"/>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15"/>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9" name="Google Shape;439;p15"/>
                <p:cNvGrpSpPr/>
                <p:nvPr/>
              </p:nvGrpSpPr>
              <p:grpSpPr>
                <a:xfrm>
                  <a:off x="147000" y="2048900"/>
                  <a:ext cx="517325" cy="291000"/>
                  <a:chOff x="147000" y="320325"/>
                  <a:chExt cx="517325" cy="291000"/>
                </a:xfrm>
              </p:grpSpPr>
              <p:sp>
                <p:nvSpPr>
                  <p:cNvPr id="440" name="Google Shape;440;p15"/>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15"/>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15"/>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3" name="Google Shape;443;p15"/>
                <p:cNvGrpSpPr/>
                <p:nvPr/>
              </p:nvGrpSpPr>
              <p:grpSpPr>
                <a:xfrm>
                  <a:off x="147000" y="4313000"/>
                  <a:ext cx="517325" cy="291000"/>
                  <a:chOff x="147000" y="2678075"/>
                  <a:chExt cx="517325" cy="291000"/>
                </a:xfrm>
              </p:grpSpPr>
              <p:sp>
                <p:nvSpPr>
                  <p:cNvPr id="444" name="Google Shape;444;p15"/>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15"/>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15"/>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7" name="Google Shape;447;p15"/>
                <p:cNvGrpSpPr/>
                <p:nvPr/>
              </p:nvGrpSpPr>
              <p:grpSpPr>
                <a:xfrm>
                  <a:off x="147000" y="3558300"/>
                  <a:ext cx="517325" cy="291000"/>
                  <a:chOff x="147000" y="320325"/>
                  <a:chExt cx="517325" cy="291000"/>
                </a:xfrm>
              </p:grpSpPr>
              <p:sp>
                <p:nvSpPr>
                  <p:cNvPr id="448" name="Google Shape;448;p15"/>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5"/>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5"/>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451" name="Google Shape;451;p15"/>
          <p:cNvSpPr txBox="1">
            <a:spLocks noGrp="1"/>
          </p:cNvSpPr>
          <p:nvPr>
            <p:ph type="title"/>
          </p:nvPr>
        </p:nvSpPr>
        <p:spPr>
          <a:xfrm>
            <a:off x="713225" y="880025"/>
            <a:ext cx="3725400" cy="17982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52" name="Google Shape;452;p15"/>
          <p:cNvSpPr txBox="1">
            <a:spLocks noGrp="1"/>
          </p:cNvSpPr>
          <p:nvPr>
            <p:ph type="subTitle" idx="1"/>
          </p:nvPr>
        </p:nvSpPr>
        <p:spPr>
          <a:xfrm>
            <a:off x="713225" y="2754175"/>
            <a:ext cx="3725400" cy="899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53" name="Google Shape;453;p15"/>
          <p:cNvSpPr>
            <a:spLocks noGrp="1"/>
          </p:cNvSpPr>
          <p:nvPr>
            <p:ph type="pic" idx="2"/>
          </p:nvPr>
        </p:nvSpPr>
        <p:spPr>
          <a:xfrm>
            <a:off x="5273100" y="533863"/>
            <a:ext cx="2910000" cy="40758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607"/>
        <p:cNvGrpSpPr/>
        <p:nvPr/>
      </p:nvGrpSpPr>
      <p:grpSpPr>
        <a:xfrm>
          <a:off x="0" y="0"/>
          <a:ext cx="0" cy="0"/>
          <a:chOff x="0" y="0"/>
          <a:chExt cx="0" cy="0"/>
        </a:xfrm>
      </p:grpSpPr>
      <p:grpSp>
        <p:nvGrpSpPr>
          <p:cNvPr id="608" name="Google Shape;608;p19"/>
          <p:cNvGrpSpPr/>
          <p:nvPr/>
        </p:nvGrpSpPr>
        <p:grpSpPr>
          <a:xfrm flipH="1">
            <a:off x="147000" y="160050"/>
            <a:ext cx="8903075" cy="4893975"/>
            <a:chOff x="147000" y="160050"/>
            <a:chExt cx="8903075" cy="4893975"/>
          </a:xfrm>
        </p:grpSpPr>
        <p:sp>
          <p:nvSpPr>
            <p:cNvPr id="609" name="Google Shape;609;p19"/>
            <p:cNvSpPr/>
            <p:nvPr/>
          </p:nvSpPr>
          <p:spPr>
            <a:xfrm rot="5400000">
              <a:off x="2317325" y="-1678725"/>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0" name="Google Shape;610;p19"/>
            <p:cNvGrpSpPr/>
            <p:nvPr/>
          </p:nvGrpSpPr>
          <p:grpSpPr>
            <a:xfrm>
              <a:off x="147000" y="160050"/>
              <a:ext cx="8820750" cy="4823400"/>
              <a:chOff x="147000" y="160050"/>
              <a:chExt cx="8820750" cy="4823400"/>
            </a:xfrm>
          </p:grpSpPr>
          <p:sp>
            <p:nvSpPr>
              <p:cNvPr id="611" name="Google Shape;611;p19"/>
              <p:cNvSpPr/>
              <p:nvPr/>
            </p:nvSpPr>
            <p:spPr>
              <a:xfrm rot="5400000">
                <a:off x="2235000" y="-1749300"/>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2" name="Google Shape;612;p19"/>
              <p:cNvGrpSpPr/>
              <p:nvPr/>
            </p:nvGrpSpPr>
            <p:grpSpPr>
              <a:xfrm>
                <a:off x="147000" y="539500"/>
                <a:ext cx="517325" cy="4064500"/>
                <a:chOff x="147000" y="539500"/>
                <a:chExt cx="517325" cy="4064500"/>
              </a:xfrm>
            </p:grpSpPr>
            <p:grpSp>
              <p:nvGrpSpPr>
                <p:cNvPr id="613" name="Google Shape;613;p19"/>
                <p:cNvGrpSpPr/>
                <p:nvPr/>
              </p:nvGrpSpPr>
              <p:grpSpPr>
                <a:xfrm>
                  <a:off x="147000" y="539500"/>
                  <a:ext cx="517325" cy="291000"/>
                  <a:chOff x="147000" y="320325"/>
                  <a:chExt cx="517325" cy="291000"/>
                </a:xfrm>
              </p:grpSpPr>
              <p:sp>
                <p:nvSpPr>
                  <p:cNvPr id="614" name="Google Shape;614;p19"/>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9"/>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9"/>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7" name="Google Shape;617;p19"/>
                <p:cNvGrpSpPr/>
                <p:nvPr/>
              </p:nvGrpSpPr>
              <p:grpSpPr>
                <a:xfrm>
                  <a:off x="147000" y="2803600"/>
                  <a:ext cx="517325" cy="291000"/>
                  <a:chOff x="147000" y="2678075"/>
                  <a:chExt cx="517325" cy="291000"/>
                </a:xfrm>
              </p:grpSpPr>
              <p:sp>
                <p:nvSpPr>
                  <p:cNvPr id="618" name="Google Shape;618;p19"/>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9"/>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9"/>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1" name="Google Shape;621;p19"/>
                <p:cNvGrpSpPr/>
                <p:nvPr/>
              </p:nvGrpSpPr>
              <p:grpSpPr>
                <a:xfrm>
                  <a:off x="147000" y="1294200"/>
                  <a:ext cx="517325" cy="291000"/>
                  <a:chOff x="147000" y="320325"/>
                  <a:chExt cx="517325" cy="291000"/>
                </a:xfrm>
              </p:grpSpPr>
              <p:sp>
                <p:nvSpPr>
                  <p:cNvPr id="622" name="Google Shape;622;p19"/>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19"/>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19"/>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5" name="Google Shape;625;p19"/>
                <p:cNvGrpSpPr/>
                <p:nvPr/>
              </p:nvGrpSpPr>
              <p:grpSpPr>
                <a:xfrm>
                  <a:off x="147000" y="2048900"/>
                  <a:ext cx="517325" cy="291000"/>
                  <a:chOff x="147000" y="320325"/>
                  <a:chExt cx="517325" cy="291000"/>
                </a:xfrm>
              </p:grpSpPr>
              <p:sp>
                <p:nvSpPr>
                  <p:cNvPr id="626" name="Google Shape;626;p19"/>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19"/>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19"/>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9" name="Google Shape;629;p19"/>
                <p:cNvGrpSpPr/>
                <p:nvPr/>
              </p:nvGrpSpPr>
              <p:grpSpPr>
                <a:xfrm>
                  <a:off x="147000" y="4313000"/>
                  <a:ext cx="517325" cy="291000"/>
                  <a:chOff x="147000" y="2678075"/>
                  <a:chExt cx="517325" cy="291000"/>
                </a:xfrm>
              </p:grpSpPr>
              <p:sp>
                <p:nvSpPr>
                  <p:cNvPr id="630" name="Google Shape;630;p19"/>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19"/>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19"/>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3" name="Google Shape;633;p19"/>
                <p:cNvGrpSpPr/>
                <p:nvPr/>
              </p:nvGrpSpPr>
              <p:grpSpPr>
                <a:xfrm>
                  <a:off x="147000" y="3558300"/>
                  <a:ext cx="517325" cy="291000"/>
                  <a:chOff x="147000" y="320325"/>
                  <a:chExt cx="517325" cy="291000"/>
                </a:xfrm>
              </p:grpSpPr>
              <p:sp>
                <p:nvSpPr>
                  <p:cNvPr id="634" name="Google Shape;634;p19"/>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19"/>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19"/>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637" name="Google Shape;637;p19"/>
          <p:cNvSpPr txBox="1">
            <a:spLocks noGrp="1"/>
          </p:cNvSpPr>
          <p:nvPr>
            <p:ph type="subTitle" idx="1"/>
          </p:nvPr>
        </p:nvSpPr>
        <p:spPr>
          <a:xfrm>
            <a:off x="4713150" y="1762025"/>
            <a:ext cx="3254100" cy="2262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38" name="Google Shape;638;p19"/>
          <p:cNvSpPr txBox="1">
            <a:spLocks noGrp="1"/>
          </p:cNvSpPr>
          <p:nvPr>
            <p:ph type="subTitle" idx="2"/>
          </p:nvPr>
        </p:nvSpPr>
        <p:spPr>
          <a:xfrm>
            <a:off x="1223025" y="1771450"/>
            <a:ext cx="3254100" cy="2262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39" name="Google Shape;639;p19"/>
          <p:cNvSpPr txBox="1">
            <a:spLocks noGrp="1"/>
          </p:cNvSpPr>
          <p:nvPr>
            <p:ph type="title"/>
          </p:nvPr>
        </p:nvSpPr>
        <p:spPr>
          <a:xfrm>
            <a:off x="6438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3">
  <p:cSld name="TITLE_ONLY_3">
    <p:spTree>
      <p:nvGrpSpPr>
        <p:cNvPr id="1" name="Shape 884"/>
        <p:cNvGrpSpPr/>
        <p:nvPr/>
      </p:nvGrpSpPr>
      <p:grpSpPr>
        <a:xfrm>
          <a:off x="0" y="0"/>
          <a:ext cx="0" cy="0"/>
          <a:chOff x="0" y="0"/>
          <a:chExt cx="0" cy="0"/>
        </a:xfrm>
      </p:grpSpPr>
      <p:grpSp>
        <p:nvGrpSpPr>
          <p:cNvPr id="885" name="Google Shape;885;p25"/>
          <p:cNvGrpSpPr/>
          <p:nvPr/>
        </p:nvGrpSpPr>
        <p:grpSpPr>
          <a:xfrm flipH="1">
            <a:off x="147000" y="160050"/>
            <a:ext cx="8903075" cy="4893975"/>
            <a:chOff x="147000" y="160050"/>
            <a:chExt cx="8903075" cy="4893975"/>
          </a:xfrm>
        </p:grpSpPr>
        <p:sp>
          <p:nvSpPr>
            <p:cNvPr id="886" name="Google Shape;886;p25"/>
            <p:cNvSpPr/>
            <p:nvPr/>
          </p:nvSpPr>
          <p:spPr>
            <a:xfrm rot="5400000">
              <a:off x="2317325" y="-1678725"/>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7" name="Google Shape;887;p25"/>
            <p:cNvGrpSpPr/>
            <p:nvPr/>
          </p:nvGrpSpPr>
          <p:grpSpPr>
            <a:xfrm>
              <a:off x="147000" y="160050"/>
              <a:ext cx="8820750" cy="4823400"/>
              <a:chOff x="147000" y="160050"/>
              <a:chExt cx="8820750" cy="4823400"/>
            </a:xfrm>
          </p:grpSpPr>
          <p:sp>
            <p:nvSpPr>
              <p:cNvPr id="888" name="Google Shape;888;p25"/>
              <p:cNvSpPr/>
              <p:nvPr/>
            </p:nvSpPr>
            <p:spPr>
              <a:xfrm rot="5400000">
                <a:off x="2235000" y="-1749300"/>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9" name="Google Shape;889;p25"/>
              <p:cNvGrpSpPr/>
              <p:nvPr/>
            </p:nvGrpSpPr>
            <p:grpSpPr>
              <a:xfrm>
                <a:off x="147000" y="539500"/>
                <a:ext cx="517325" cy="4064500"/>
                <a:chOff x="147000" y="539500"/>
                <a:chExt cx="517325" cy="4064500"/>
              </a:xfrm>
            </p:grpSpPr>
            <p:grpSp>
              <p:nvGrpSpPr>
                <p:cNvPr id="890" name="Google Shape;890;p25"/>
                <p:cNvGrpSpPr/>
                <p:nvPr/>
              </p:nvGrpSpPr>
              <p:grpSpPr>
                <a:xfrm>
                  <a:off x="147000" y="539500"/>
                  <a:ext cx="517325" cy="291000"/>
                  <a:chOff x="147000" y="320325"/>
                  <a:chExt cx="517325" cy="291000"/>
                </a:xfrm>
              </p:grpSpPr>
              <p:sp>
                <p:nvSpPr>
                  <p:cNvPr id="891" name="Google Shape;891;p25"/>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25"/>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25"/>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4" name="Google Shape;894;p25"/>
                <p:cNvGrpSpPr/>
                <p:nvPr/>
              </p:nvGrpSpPr>
              <p:grpSpPr>
                <a:xfrm>
                  <a:off x="147000" y="2803600"/>
                  <a:ext cx="517325" cy="291000"/>
                  <a:chOff x="147000" y="2678075"/>
                  <a:chExt cx="517325" cy="291000"/>
                </a:xfrm>
              </p:grpSpPr>
              <p:sp>
                <p:nvSpPr>
                  <p:cNvPr id="895" name="Google Shape;895;p25"/>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25"/>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25"/>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8" name="Google Shape;898;p25"/>
                <p:cNvGrpSpPr/>
                <p:nvPr/>
              </p:nvGrpSpPr>
              <p:grpSpPr>
                <a:xfrm>
                  <a:off x="147000" y="1294200"/>
                  <a:ext cx="517325" cy="291000"/>
                  <a:chOff x="147000" y="320325"/>
                  <a:chExt cx="517325" cy="291000"/>
                </a:xfrm>
              </p:grpSpPr>
              <p:sp>
                <p:nvSpPr>
                  <p:cNvPr id="899" name="Google Shape;899;p25"/>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25"/>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25"/>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2" name="Google Shape;902;p25"/>
                <p:cNvGrpSpPr/>
                <p:nvPr/>
              </p:nvGrpSpPr>
              <p:grpSpPr>
                <a:xfrm>
                  <a:off x="147000" y="2048900"/>
                  <a:ext cx="517325" cy="291000"/>
                  <a:chOff x="147000" y="320325"/>
                  <a:chExt cx="517325" cy="291000"/>
                </a:xfrm>
              </p:grpSpPr>
              <p:sp>
                <p:nvSpPr>
                  <p:cNvPr id="903" name="Google Shape;903;p25"/>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25"/>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25"/>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6" name="Google Shape;906;p25"/>
                <p:cNvGrpSpPr/>
                <p:nvPr/>
              </p:nvGrpSpPr>
              <p:grpSpPr>
                <a:xfrm>
                  <a:off x="147000" y="4313000"/>
                  <a:ext cx="517325" cy="291000"/>
                  <a:chOff x="147000" y="2678075"/>
                  <a:chExt cx="517325" cy="291000"/>
                </a:xfrm>
              </p:grpSpPr>
              <p:sp>
                <p:nvSpPr>
                  <p:cNvPr id="907" name="Google Shape;907;p25"/>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25"/>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25"/>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0" name="Google Shape;910;p25"/>
                <p:cNvGrpSpPr/>
                <p:nvPr/>
              </p:nvGrpSpPr>
              <p:grpSpPr>
                <a:xfrm>
                  <a:off x="147000" y="3558300"/>
                  <a:ext cx="517325" cy="291000"/>
                  <a:chOff x="147000" y="320325"/>
                  <a:chExt cx="517325" cy="291000"/>
                </a:xfrm>
              </p:grpSpPr>
              <p:sp>
                <p:nvSpPr>
                  <p:cNvPr id="911" name="Google Shape;911;p25"/>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25"/>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25"/>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914" name="Google Shape;914;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085"/>
        <p:cNvGrpSpPr/>
        <p:nvPr/>
      </p:nvGrpSpPr>
      <p:grpSpPr>
        <a:xfrm>
          <a:off x="0" y="0"/>
          <a:ext cx="0" cy="0"/>
          <a:chOff x="0" y="0"/>
          <a:chExt cx="0" cy="0"/>
        </a:xfrm>
      </p:grpSpPr>
      <p:grpSp>
        <p:nvGrpSpPr>
          <p:cNvPr id="1086" name="Google Shape;1086;p30"/>
          <p:cNvGrpSpPr/>
          <p:nvPr/>
        </p:nvGrpSpPr>
        <p:grpSpPr>
          <a:xfrm>
            <a:off x="376400" y="143427"/>
            <a:ext cx="8391300" cy="5489473"/>
            <a:chOff x="376400" y="143427"/>
            <a:chExt cx="8391300" cy="5489473"/>
          </a:xfrm>
        </p:grpSpPr>
        <p:sp>
          <p:nvSpPr>
            <p:cNvPr id="1087" name="Google Shape;1087;p30"/>
            <p:cNvSpPr/>
            <p:nvPr/>
          </p:nvSpPr>
          <p:spPr>
            <a:xfrm rot="10800000">
              <a:off x="376400" y="334900"/>
              <a:ext cx="8391300" cy="52980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30"/>
            <p:cNvSpPr/>
            <p:nvPr/>
          </p:nvSpPr>
          <p:spPr>
            <a:xfrm rot="5400000">
              <a:off x="2226463" y="435902"/>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30"/>
            <p:cNvSpPr/>
            <p:nvPr/>
          </p:nvSpPr>
          <p:spPr>
            <a:xfrm rot="5400000">
              <a:off x="214713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30"/>
            <p:cNvSpPr/>
            <p:nvPr/>
          </p:nvSpPr>
          <p:spPr>
            <a:xfrm rot="5400000">
              <a:off x="201778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30"/>
            <p:cNvSpPr/>
            <p:nvPr/>
          </p:nvSpPr>
          <p:spPr>
            <a:xfrm rot="5400000">
              <a:off x="3735863" y="435902"/>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30"/>
            <p:cNvSpPr/>
            <p:nvPr/>
          </p:nvSpPr>
          <p:spPr>
            <a:xfrm rot="5400000">
              <a:off x="365653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30"/>
            <p:cNvSpPr/>
            <p:nvPr/>
          </p:nvSpPr>
          <p:spPr>
            <a:xfrm rot="5400000">
              <a:off x="352718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0"/>
            <p:cNvSpPr/>
            <p:nvPr/>
          </p:nvSpPr>
          <p:spPr>
            <a:xfrm rot="5400000">
              <a:off x="2981163" y="435902"/>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30"/>
            <p:cNvSpPr/>
            <p:nvPr/>
          </p:nvSpPr>
          <p:spPr>
            <a:xfrm rot="5400000">
              <a:off x="290183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30"/>
            <p:cNvSpPr/>
            <p:nvPr/>
          </p:nvSpPr>
          <p:spPr>
            <a:xfrm rot="5400000">
              <a:off x="277248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0"/>
            <p:cNvSpPr/>
            <p:nvPr/>
          </p:nvSpPr>
          <p:spPr>
            <a:xfrm rot="5400000">
              <a:off x="4490563" y="435902"/>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0"/>
            <p:cNvSpPr/>
            <p:nvPr/>
          </p:nvSpPr>
          <p:spPr>
            <a:xfrm rot="5400000">
              <a:off x="441123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30"/>
            <p:cNvSpPr/>
            <p:nvPr/>
          </p:nvSpPr>
          <p:spPr>
            <a:xfrm rot="5400000">
              <a:off x="428188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30"/>
            <p:cNvSpPr/>
            <p:nvPr/>
          </p:nvSpPr>
          <p:spPr>
            <a:xfrm rot="5400000">
              <a:off x="717063" y="435902"/>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30"/>
            <p:cNvSpPr/>
            <p:nvPr/>
          </p:nvSpPr>
          <p:spPr>
            <a:xfrm rot="5400000">
              <a:off x="63773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0"/>
            <p:cNvSpPr/>
            <p:nvPr/>
          </p:nvSpPr>
          <p:spPr>
            <a:xfrm rot="5400000">
              <a:off x="50838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0"/>
            <p:cNvSpPr/>
            <p:nvPr/>
          </p:nvSpPr>
          <p:spPr>
            <a:xfrm rot="5400000">
              <a:off x="1471763" y="435902"/>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0"/>
            <p:cNvSpPr/>
            <p:nvPr/>
          </p:nvSpPr>
          <p:spPr>
            <a:xfrm rot="5400000">
              <a:off x="139243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30"/>
            <p:cNvSpPr/>
            <p:nvPr/>
          </p:nvSpPr>
          <p:spPr>
            <a:xfrm rot="5400000">
              <a:off x="126308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30"/>
            <p:cNvSpPr/>
            <p:nvPr/>
          </p:nvSpPr>
          <p:spPr>
            <a:xfrm rot="5400000">
              <a:off x="8268213" y="435902"/>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30"/>
            <p:cNvSpPr/>
            <p:nvPr/>
          </p:nvSpPr>
          <p:spPr>
            <a:xfrm rot="5400000">
              <a:off x="818888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30"/>
            <p:cNvSpPr/>
            <p:nvPr/>
          </p:nvSpPr>
          <p:spPr>
            <a:xfrm rot="5400000">
              <a:off x="805953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30"/>
            <p:cNvSpPr/>
            <p:nvPr/>
          </p:nvSpPr>
          <p:spPr>
            <a:xfrm rot="5400000">
              <a:off x="6004113" y="435902"/>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30"/>
            <p:cNvSpPr/>
            <p:nvPr/>
          </p:nvSpPr>
          <p:spPr>
            <a:xfrm rot="5400000">
              <a:off x="592478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30"/>
            <p:cNvSpPr/>
            <p:nvPr/>
          </p:nvSpPr>
          <p:spPr>
            <a:xfrm rot="5400000">
              <a:off x="579543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0"/>
            <p:cNvSpPr/>
            <p:nvPr/>
          </p:nvSpPr>
          <p:spPr>
            <a:xfrm rot="5400000">
              <a:off x="7513513" y="435902"/>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30"/>
            <p:cNvSpPr/>
            <p:nvPr/>
          </p:nvSpPr>
          <p:spPr>
            <a:xfrm rot="5400000">
              <a:off x="743418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30"/>
            <p:cNvSpPr/>
            <p:nvPr/>
          </p:nvSpPr>
          <p:spPr>
            <a:xfrm rot="5400000">
              <a:off x="730483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30"/>
            <p:cNvSpPr/>
            <p:nvPr/>
          </p:nvSpPr>
          <p:spPr>
            <a:xfrm rot="5400000">
              <a:off x="6758813" y="435902"/>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30"/>
            <p:cNvSpPr/>
            <p:nvPr/>
          </p:nvSpPr>
          <p:spPr>
            <a:xfrm rot="5400000">
              <a:off x="667948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30"/>
            <p:cNvSpPr/>
            <p:nvPr/>
          </p:nvSpPr>
          <p:spPr>
            <a:xfrm rot="5400000">
              <a:off x="655013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30"/>
            <p:cNvSpPr/>
            <p:nvPr/>
          </p:nvSpPr>
          <p:spPr>
            <a:xfrm rot="5400000">
              <a:off x="5249413" y="435902"/>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0"/>
            <p:cNvSpPr/>
            <p:nvPr/>
          </p:nvSpPr>
          <p:spPr>
            <a:xfrm rot="5400000">
              <a:off x="517008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30"/>
            <p:cNvSpPr/>
            <p:nvPr/>
          </p:nvSpPr>
          <p:spPr>
            <a:xfrm rot="5400000">
              <a:off x="5040738" y="346227"/>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1" name="Google Shape;1121;p30"/>
          <p:cNvGrpSpPr/>
          <p:nvPr/>
        </p:nvGrpSpPr>
        <p:grpSpPr>
          <a:xfrm>
            <a:off x="1817132" y="4287547"/>
            <a:ext cx="769009" cy="632913"/>
            <a:chOff x="1663645" y="2397322"/>
            <a:chExt cx="769009" cy="632913"/>
          </a:xfrm>
        </p:grpSpPr>
        <p:sp>
          <p:nvSpPr>
            <p:cNvPr id="1122" name="Google Shape;1122;p30"/>
            <p:cNvSpPr/>
            <p:nvPr/>
          </p:nvSpPr>
          <p:spPr>
            <a:xfrm>
              <a:off x="1995888" y="2587372"/>
              <a:ext cx="123933" cy="68064"/>
            </a:xfrm>
            <a:custGeom>
              <a:avLst/>
              <a:gdLst/>
              <a:ahLst/>
              <a:cxnLst/>
              <a:rect l="l" t="t" r="r" b="b"/>
              <a:pathLst>
                <a:path w="3882" h="2132" extrusionOk="0">
                  <a:moveTo>
                    <a:pt x="3691" y="1596"/>
                  </a:moveTo>
                  <a:cubicBezTo>
                    <a:pt x="2762" y="1167"/>
                    <a:pt x="1726" y="441"/>
                    <a:pt x="679" y="131"/>
                  </a:cubicBezTo>
                  <a:cubicBezTo>
                    <a:pt x="512" y="84"/>
                    <a:pt x="238" y="0"/>
                    <a:pt x="60" y="96"/>
                  </a:cubicBezTo>
                  <a:cubicBezTo>
                    <a:pt x="0" y="489"/>
                    <a:pt x="464" y="608"/>
                    <a:pt x="762" y="751"/>
                  </a:cubicBezTo>
                  <a:cubicBezTo>
                    <a:pt x="1786" y="1227"/>
                    <a:pt x="2858" y="1846"/>
                    <a:pt x="3881" y="2132"/>
                  </a:cubicBezTo>
                  <a:cubicBezTo>
                    <a:pt x="3881" y="1870"/>
                    <a:pt x="3620" y="1834"/>
                    <a:pt x="3691" y="159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30"/>
            <p:cNvSpPr/>
            <p:nvPr/>
          </p:nvSpPr>
          <p:spPr>
            <a:xfrm>
              <a:off x="2006136" y="2561513"/>
              <a:ext cx="127732" cy="65031"/>
            </a:xfrm>
            <a:custGeom>
              <a:avLst/>
              <a:gdLst/>
              <a:ahLst/>
              <a:cxnLst/>
              <a:rect l="l" t="t" r="r" b="b"/>
              <a:pathLst>
                <a:path w="4001" h="2037" extrusionOk="0">
                  <a:moveTo>
                    <a:pt x="4001" y="1775"/>
                  </a:moveTo>
                  <a:cubicBezTo>
                    <a:pt x="2870" y="1144"/>
                    <a:pt x="1608" y="263"/>
                    <a:pt x="143" y="1"/>
                  </a:cubicBezTo>
                  <a:cubicBezTo>
                    <a:pt x="1" y="382"/>
                    <a:pt x="393" y="537"/>
                    <a:pt x="643" y="680"/>
                  </a:cubicBezTo>
                  <a:cubicBezTo>
                    <a:pt x="1560" y="1168"/>
                    <a:pt x="2644" y="1632"/>
                    <a:pt x="3572" y="2037"/>
                  </a:cubicBezTo>
                  <a:cubicBezTo>
                    <a:pt x="3715" y="1953"/>
                    <a:pt x="3918" y="1989"/>
                    <a:pt x="4001" y="177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30"/>
            <p:cNvSpPr/>
            <p:nvPr/>
          </p:nvSpPr>
          <p:spPr>
            <a:xfrm>
              <a:off x="2129686" y="2894107"/>
              <a:ext cx="140278" cy="76812"/>
            </a:xfrm>
            <a:custGeom>
              <a:avLst/>
              <a:gdLst/>
              <a:ahLst/>
              <a:cxnLst/>
              <a:rect l="l" t="t" r="r" b="b"/>
              <a:pathLst>
                <a:path w="4394" h="2406" extrusionOk="0">
                  <a:moveTo>
                    <a:pt x="3679" y="1715"/>
                  </a:moveTo>
                  <a:cubicBezTo>
                    <a:pt x="2619" y="1072"/>
                    <a:pt x="1345" y="287"/>
                    <a:pt x="0" y="1"/>
                  </a:cubicBezTo>
                  <a:cubicBezTo>
                    <a:pt x="12" y="275"/>
                    <a:pt x="262" y="441"/>
                    <a:pt x="417" y="644"/>
                  </a:cubicBezTo>
                  <a:cubicBezTo>
                    <a:pt x="1036" y="965"/>
                    <a:pt x="1691" y="1275"/>
                    <a:pt x="2322" y="1608"/>
                  </a:cubicBezTo>
                  <a:cubicBezTo>
                    <a:pt x="2917" y="1906"/>
                    <a:pt x="3596" y="2406"/>
                    <a:pt x="4251" y="2370"/>
                  </a:cubicBezTo>
                  <a:cubicBezTo>
                    <a:pt x="4393" y="1989"/>
                    <a:pt x="3965" y="1894"/>
                    <a:pt x="3679" y="171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30"/>
            <p:cNvSpPr/>
            <p:nvPr/>
          </p:nvSpPr>
          <p:spPr>
            <a:xfrm>
              <a:off x="1841946" y="2711273"/>
              <a:ext cx="30425" cy="16761"/>
            </a:xfrm>
            <a:custGeom>
              <a:avLst/>
              <a:gdLst/>
              <a:ahLst/>
              <a:cxnLst/>
              <a:rect l="l" t="t" r="r" b="b"/>
              <a:pathLst>
                <a:path w="953" h="525" extrusionOk="0">
                  <a:moveTo>
                    <a:pt x="0" y="156"/>
                  </a:moveTo>
                  <a:cubicBezTo>
                    <a:pt x="24" y="525"/>
                    <a:pt x="774" y="453"/>
                    <a:pt x="953" y="251"/>
                  </a:cubicBezTo>
                  <a:cubicBezTo>
                    <a:pt x="738" y="1"/>
                    <a:pt x="250" y="84"/>
                    <a:pt x="0" y="15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30"/>
            <p:cNvSpPr/>
            <p:nvPr/>
          </p:nvSpPr>
          <p:spPr>
            <a:xfrm>
              <a:off x="2078350" y="2458906"/>
              <a:ext cx="58965" cy="44887"/>
            </a:xfrm>
            <a:custGeom>
              <a:avLst/>
              <a:gdLst/>
              <a:ahLst/>
              <a:cxnLst/>
              <a:rect l="l" t="t" r="r" b="b"/>
              <a:pathLst>
                <a:path w="1847" h="1406" extrusionOk="0">
                  <a:moveTo>
                    <a:pt x="1846" y="48"/>
                  </a:moveTo>
                  <a:cubicBezTo>
                    <a:pt x="1846" y="24"/>
                    <a:pt x="1834" y="0"/>
                    <a:pt x="1787" y="0"/>
                  </a:cubicBezTo>
                  <a:cubicBezTo>
                    <a:pt x="1191" y="453"/>
                    <a:pt x="548" y="857"/>
                    <a:pt x="1" y="1405"/>
                  </a:cubicBezTo>
                  <a:cubicBezTo>
                    <a:pt x="703" y="1119"/>
                    <a:pt x="1358" y="738"/>
                    <a:pt x="1846" y="4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30"/>
            <p:cNvSpPr/>
            <p:nvPr/>
          </p:nvSpPr>
          <p:spPr>
            <a:xfrm>
              <a:off x="1708499" y="2517041"/>
              <a:ext cx="25125" cy="160455"/>
            </a:xfrm>
            <a:custGeom>
              <a:avLst/>
              <a:gdLst/>
              <a:ahLst/>
              <a:cxnLst/>
              <a:rect l="l" t="t" r="r" b="b"/>
              <a:pathLst>
                <a:path w="787" h="5026" extrusionOk="0">
                  <a:moveTo>
                    <a:pt x="1" y="132"/>
                  </a:moveTo>
                  <a:cubicBezTo>
                    <a:pt x="60" y="1394"/>
                    <a:pt x="299" y="2668"/>
                    <a:pt x="489" y="3835"/>
                  </a:cubicBezTo>
                  <a:cubicBezTo>
                    <a:pt x="549" y="4239"/>
                    <a:pt x="489" y="4716"/>
                    <a:pt x="787" y="5025"/>
                  </a:cubicBezTo>
                  <a:cubicBezTo>
                    <a:pt x="787" y="3323"/>
                    <a:pt x="549" y="1632"/>
                    <a:pt x="96" y="1"/>
                  </a:cubicBezTo>
                  <a:cubicBezTo>
                    <a:pt x="60" y="37"/>
                    <a:pt x="13" y="48"/>
                    <a:pt x="1" y="13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30"/>
            <p:cNvSpPr/>
            <p:nvPr/>
          </p:nvSpPr>
          <p:spPr>
            <a:xfrm>
              <a:off x="2147149" y="2868663"/>
              <a:ext cx="133447" cy="77929"/>
            </a:xfrm>
            <a:custGeom>
              <a:avLst/>
              <a:gdLst/>
              <a:ahLst/>
              <a:cxnLst/>
              <a:rect l="l" t="t" r="r" b="b"/>
              <a:pathLst>
                <a:path w="4180" h="2441" extrusionOk="0">
                  <a:moveTo>
                    <a:pt x="918" y="286"/>
                  </a:moveTo>
                  <a:cubicBezTo>
                    <a:pt x="656" y="191"/>
                    <a:pt x="227" y="0"/>
                    <a:pt x="1" y="191"/>
                  </a:cubicBezTo>
                  <a:cubicBezTo>
                    <a:pt x="656" y="905"/>
                    <a:pt x="2013" y="1417"/>
                    <a:pt x="3084" y="1917"/>
                  </a:cubicBezTo>
                  <a:cubicBezTo>
                    <a:pt x="3430" y="2072"/>
                    <a:pt x="3846" y="2441"/>
                    <a:pt x="4180" y="2179"/>
                  </a:cubicBezTo>
                  <a:cubicBezTo>
                    <a:pt x="4144" y="2024"/>
                    <a:pt x="4073" y="1881"/>
                    <a:pt x="3966" y="1762"/>
                  </a:cubicBezTo>
                  <a:cubicBezTo>
                    <a:pt x="3061" y="1310"/>
                    <a:pt x="1941" y="643"/>
                    <a:pt x="918" y="28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30"/>
            <p:cNvSpPr/>
            <p:nvPr/>
          </p:nvSpPr>
          <p:spPr>
            <a:xfrm>
              <a:off x="2184022" y="2490065"/>
              <a:ext cx="14494" cy="99989"/>
            </a:xfrm>
            <a:custGeom>
              <a:avLst/>
              <a:gdLst/>
              <a:ahLst/>
              <a:cxnLst/>
              <a:rect l="l" t="t" r="r" b="b"/>
              <a:pathLst>
                <a:path w="454" h="3132" extrusionOk="0">
                  <a:moveTo>
                    <a:pt x="167" y="24"/>
                  </a:moveTo>
                  <a:lnTo>
                    <a:pt x="60" y="0"/>
                  </a:lnTo>
                  <a:cubicBezTo>
                    <a:pt x="48" y="36"/>
                    <a:pt x="36" y="72"/>
                    <a:pt x="24" y="108"/>
                  </a:cubicBezTo>
                  <a:cubicBezTo>
                    <a:pt x="179" y="1096"/>
                    <a:pt x="1" y="2251"/>
                    <a:pt x="370" y="3132"/>
                  </a:cubicBezTo>
                  <a:cubicBezTo>
                    <a:pt x="453" y="2025"/>
                    <a:pt x="310" y="1024"/>
                    <a:pt x="167" y="2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30"/>
            <p:cNvSpPr/>
            <p:nvPr/>
          </p:nvSpPr>
          <p:spPr>
            <a:xfrm>
              <a:off x="2189353" y="2682764"/>
              <a:ext cx="166138" cy="171086"/>
            </a:xfrm>
            <a:custGeom>
              <a:avLst/>
              <a:gdLst/>
              <a:ahLst/>
              <a:cxnLst/>
              <a:rect l="l" t="t" r="r" b="b"/>
              <a:pathLst>
                <a:path w="5204" h="5359" extrusionOk="0">
                  <a:moveTo>
                    <a:pt x="5203" y="1882"/>
                  </a:moveTo>
                  <a:cubicBezTo>
                    <a:pt x="5060" y="1525"/>
                    <a:pt x="4298" y="1453"/>
                    <a:pt x="4060" y="1239"/>
                  </a:cubicBezTo>
                  <a:cubicBezTo>
                    <a:pt x="3953" y="1311"/>
                    <a:pt x="3906" y="1477"/>
                    <a:pt x="3775" y="1501"/>
                  </a:cubicBezTo>
                  <a:cubicBezTo>
                    <a:pt x="3632" y="799"/>
                    <a:pt x="2477" y="680"/>
                    <a:pt x="1893" y="834"/>
                  </a:cubicBezTo>
                  <a:cubicBezTo>
                    <a:pt x="1465" y="632"/>
                    <a:pt x="1346" y="263"/>
                    <a:pt x="1012" y="1"/>
                  </a:cubicBezTo>
                  <a:cubicBezTo>
                    <a:pt x="917" y="596"/>
                    <a:pt x="1370" y="918"/>
                    <a:pt x="1953" y="1168"/>
                  </a:cubicBezTo>
                  <a:cubicBezTo>
                    <a:pt x="2489" y="942"/>
                    <a:pt x="3572" y="1311"/>
                    <a:pt x="3417" y="1906"/>
                  </a:cubicBezTo>
                  <a:cubicBezTo>
                    <a:pt x="2751" y="1203"/>
                    <a:pt x="1322" y="1406"/>
                    <a:pt x="739" y="632"/>
                  </a:cubicBezTo>
                  <a:cubicBezTo>
                    <a:pt x="631" y="1596"/>
                    <a:pt x="2560" y="1489"/>
                    <a:pt x="3048" y="2192"/>
                  </a:cubicBezTo>
                  <a:cubicBezTo>
                    <a:pt x="2751" y="2061"/>
                    <a:pt x="2560" y="2132"/>
                    <a:pt x="2310" y="2120"/>
                  </a:cubicBezTo>
                  <a:lnTo>
                    <a:pt x="1703" y="1918"/>
                  </a:lnTo>
                  <a:cubicBezTo>
                    <a:pt x="1131" y="1680"/>
                    <a:pt x="893" y="1108"/>
                    <a:pt x="453" y="894"/>
                  </a:cubicBezTo>
                  <a:cubicBezTo>
                    <a:pt x="417" y="1668"/>
                    <a:pt x="1155" y="2049"/>
                    <a:pt x="1953" y="2394"/>
                  </a:cubicBezTo>
                  <a:cubicBezTo>
                    <a:pt x="1679" y="2513"/>
                    <a:pt x="1512" y="2823"/>
                    <a:pt x="1358" y="3156"/>
                  </a:cubicBezTo>
                  <a:cubicBezTo>
                    <a:pt x="596" y="2811"/>
                    <a:pt x="810" y="1977"/>
                    <a:pt x="12" y="1668"/>
                  </a:cubicBezTo>
                  <a:cubicBezTo>
                    <a:pt x="0" y="2227"/>
                    <a:pt x="477" y="2537"/>
                    <a:pt x="608" y="3037"/>
                  </a:cubicBezTo>
                  <a:cubicBezTo>
                    <a:pt x="822" y="3204"/>
                    <a:pt x="929" y="3430"/>
                    <a:pt x="1286" y="3525"/>
                  </a:cubicBezTo>
                  <a:cubicBezTo>
                    <a:pt x="1250" y="4394"/>
                    <a:pt x="2024" y="5359"/>
                    <a:pt x="3132" y="5168"/>
                  </a:cubicBezTo>
                  <a:cubicBezTo>
                    <a:pt x="3608" y="4954"/>
                    <a:pt x="4251" y="4359"/>
                    <a:pt x="4156" y="3561"/>
                  </a:cubicBezTo>
                  <a:cubicBezTo>
                    <a:pt x="4501" y="3049"/>
                    <a:pt x="4930" y="2370"/>
                    <a:pt x="5203" y="1882"/>
                  </a:cubicBezTo>
                  <a:close/>
                  <a:moveTo>
                    <a:pt x="3417" y="3049"/>
                  </a:moveTo>
                  <a:cubicBezTo>
                    <a:pt x="3977" y="3239"/>
                    <a:pt x="4251" y="2596"/>
                    <a:pt x="4346" y="2085"/>
                  </a:cubicBezTo>
                  <a:cubicBezTo>
                    <a:pt x="4025" y="1965"/>
                    <a:pt x="3977" y="2370"/>
                    <a:pt x="3810" y="2537"/>
                  </a:cubicBezTo>
                  <a:cubicBezTo>
                    <a:pt x="3644" y="2323"/>
                    <a:pt x="4001" y="1906"/>
                    <a:pt x="4096" y="1644"/>
                  </a:cubicBezTo>
                  <a:cubicBezTo>
                    <a:pt x="4310" y="1775"/>
                    <a:pt x="4537" y="1882"/>
                    <a:pt x="4775" y="1977"/>
                  </a:cubicBezTo>
                  <a:cubicBezTo>
                    <a:pt x="4382" y="2466"/>
                    <a:pt x="4025" y="2989"/>
                    <a:pt x="3727" y="3537"/>
                  </a:cubicBezTo>
                  <a:cubicBezTo>
                    <a:pt x="3584" y="3454"/>
                    <a:pt x="3441" y="3370"/>
                    <a:pt x="3298" y="3287"/>
                  </a:cubicBezTo>
                  <a:cubicBezTo>
                    <a:pt x="3334" y="3204"/>
                    <a:pt x="3394" y="3168"/>
                    <a:pt x="3406" y="3049"/>
                  </a:cubicBezTo>
                  <a:close/>
                  <a:moveTo>
                    <a:pt x="2941" y="2775"/>
                  </a:moveTo>
                  <a:cubicBezTo>
                    <a:pt x="2655" y="2858"/>
                    <a:pt x="2429" y="3085"/>
                    <a:pt x="2358" y="3382"/>
                  </a:cubicBezTo>
                  <a:cubicBezTo>
                    <a:pt x="2143" y="3275"/>
                    <a:pt x="1882" y="3335"/>
                    <a:pt x="1774" y="3239"/>
                  </a:cubicBezTo>
                  <a:cubicBezTo>
                    <a:pt x="1953" y="2692"/>
                    <a:pt x="2417" y="2335"/>
                    <a:pt x="2941" y="2775"/>
                  </a:cubicBezTo>
                  <a:close/>
                  <a:moveTo>
                    <a:pt x="2584" y="4680"/>
                  </a:moveTo>
                  <a:cubicBezTo>
                    <a:pt x="2012" y="4478"/>
                    <a:pt x="1786" y="4109"/>
                    <a:pt x="1762" y="3632"/>
                  </a:cubicBezTo>
                  <a:cubicBezTo>
                    <a:pt x="1929" y="3680"/>
                    <a:pt x="2084" y="3704"/>
                    <a:pt x="2251" y="3716"/>
                  </a:cubicBezTo>
                  <a:cubicBezTo>
                    <a:pt x="2310" y="4061"/>
                    <a:pt x="2905" y="4525"/>
                    <a:pt x="3203" y="4085"/>
                  </a:cubicBezTo>
                  <a:cubicBezTo>
                    <a:pt x="3120" y="3906"/>
                    <a:pt x="2632" y="3978"/>
                    <a:pt x="2608" y="3704"/>
                  </a:cubicBezTo>
                  <a:cubicBezTo>
                    <a:pt x="2691" y="3525"/>
                    <a:pt x="2655" y="3168"/>
                    <a:pt x="2917" y="3097"/>
                  </a:cubicBezTo>
                  <a:cubicBezTo>
                    <a:pt x="2798" y="3597"/>
                    <a:pt x="3417" y="3716"/>
                    <a:pt x="3548" y="4085"/>
                  </a:cubicBezTo>
                  <a:cubicBezTo>
                    <a:pt x="3608" y="4061"/>
                    <a:pt x="3703" y="4097"/>
                    <a:pt x="3727" y="4025"/>
                  </a:cubicBezTo>
                  <a:cubicBezTo>
                    <a:pt x="3739" y="4728"/>
                    <a:pt x="2786" y="4382"/>
                    <a:pt x="2572" y="468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30"/>
            <p:cNvSpPr/>
            <p:nvPr/>
          </p:nvSpPr>
          <p:spPr>
            <a:xfrm>
              <a:off x="1663645" y="2397322"/>
              <a:ext cx="769009" cy="632913"/>
            </a:xfrm>
            <a:custGeom>
              <a:avLst/>
              <a:gdLst/>
              <a:ahLst/>
              <a:cxnLst/>
              <a:rect l="l" t="t" r="r" b="b"/>
              <a:pathLst>
                <a:path w="24088" h="19825" extrusionOk="0">
                  <a:moveTo>
                    <a:pt x="17765" y="7180"/>
                  </a:moveTo>
                  <a:cubicBezTo>
                    <a:pt x="17717" y="5013"/>
                    <a:pt x="17265" y="3060"/>
                    <a:pt x="17051" y="989"/>
                  </a:cubicBezTo>
                  <a:cubicBezTo>
                    <a:pt x="16896" y="822"/>
                    <a:pt x="16896" y="572"/>
                    <a:pt x="16622" y="453"/>
                  </a:cubicBezTo>
                  <a:cubicBezTo>
                    <a:pt x="15241" y="262"/>
                    <a:pt x="13848" y="262"/>
                    <a:pt x="12431" y="227"/>
                  </a:cubicBezTo>
                  <a:cubicBezTo>
                    <a:pt x="10336" y="191"/>
                    <a:pt x="8097" y="0"/>
                    <a:pt x="6061" y="24"/>
                  </a:cubicBezTo>
                  <a:cubicBezTo>
                    <a:pt x="4228" y="48"/>
                    <a:pt x="2370" y="72"/>
                    <a:pt x="608" y="191"/>
                  </a:cubicBezTo>
                  <a:cubicBezTo>
                    <a:pt x="1" y="560"/>
                    <a:pt x="156" y="1286"/>
                    <a:pt x="227" y="2001"/>
                  </a:cubicBezTo>
                  <a:cubicBezTo>
                    <a:pt x="263" y="2465"/>
                    <a:pt x="370" y="2894"/>
                    <a:pt x="430" y="3251"/>
                  </a:cubicBezTo>
                  <a:cubicBezTo>
                    <a:pt x="834" y="5787"/>
                    <a:pt x="1001" y="8573"/>
                    <a:pt x="1513" y="10775"/>
                  </a:cubicBezTo>
                  <a:cubicBezTo>
                    <a:pt x="3228" y="11002"/>
                    <a:pt x="4871" y="10775"/>
                    <a:pt x="6442" y="10930"/>
                  </a:cubicBezTo>
                  <a:cubicBezTo>
                    <a:pt x="6287" y="11287"/>
                    <a:pt x="6073" y="11799"/>
                    <a:pt x="6037" y="12180"/>
                  </a:cubicBezTo>
                  <a:cubicBezTo>
                    <a:pt x="6835" y="12990"/>
                    <a:pt x="8026" y="13490"/>
                    <a:pt x="9097" y="14097"/>
                  </a:cubicBezTo>
                  <a:cubicBezTo>
                    <a:pt x="10205" y="14728"/>
                    <a:pt x="11336" y="15347"/>
                    <a:pt x="12431" y="15907"/>
                  </a:cubicBezTo>
                  <a:cubicBezTo>
                    <a:pt x="14681" y="17098"/>
                    <a:pt x="16872" y="18324"/>
                    <a:pt x="19194" y="19479"/>
                  </a:cubicBezTo>
                  <a:cubicBezTo>
                    <a:pt x="19432" y="19527"/>
                    <a:pt x="19361" y="19741"/>
                    <a:pt x="19527" y="19824"/>
                  </a:cubicBezTo>
                  <a:cubicBezTo>
                    <a:pt x="19825" y="19681"/>
                    <a:pt x="19968" y="19229"/>
                    <a:pt x="20146" y="18836"/>
                  </a:cubicBezTo>
                  <a:cubicBezTo>
                    <a:pt x="20992" y="17764"/>
                    <a:pt x="21504" y="16098"/>
                    <a:pt x="22242" y="14836"/>
                  </a:cubicBezTo>
                  <a:cubicBezTo>
                    <a:pt x="22837" y="13431"/>
                    <a:pt x="23754" y="12049"/>
                    <a:pt x="24087" y="10525"/>
                  </a:cubicBezTo>
                  <a:cubicBezTo>
                    <a:pt x="22135" y="9335"/>
                    <a:pt x="19884" y="8287"/>
                    <a:pt x="17765" y="7180"/>
                  </a:cubicBezTo>
                  <a:close/>
                  <a:moveTo>
                    <a:pt x="16610" y="1477"/>
                  </a:moveTo>
                  <a:lnTo>
                    <a:pt x="16717" y="1512"/>
                  </a:lnTo>
                  <a:cubicBezTo>
                    <a:pt x="16836" y="3310"/>
                    <a:pt x="16967" y="5096"/>
                    <a:pt x="17158" y="6858"/>
                  </a:cubicBezTo>
                  <a:cubicBezTo>
                    <a:pt x="15729" y="6108"/>
                    <a:pt x="14229" y="5382"/>
                    <a:pt x="12812" y="4620"/>
                  </a:cubicBezTo>
                  <a:cubicBezTo>
                    <a:pt x="12669" y="4560"/>
                    <a:pt x="12931" y="4489"/>
                    <a:pt x="12979" y="4465"/>
                  </a:cubicBezTo>
                  <a:cubicBezTo>
                    <a:pt x="13205" y="4263"/>
                    <a:pt x="13455" y="4084"/>
                    <a:pt x="13717" y="3918"/>
                  </a:cubicBezTo>
                  <a:cubicBezTo>
                    <a:pt x="14003" y="3620"/>
                    <a:pt x="14324" y="3370"/>
                    <a:pt x="14669" y="3144"/>
                  </a:cubicBezTo>
                  <a:cubicBezTo>
                    <a:pt x="15277" y="2596"/>
                    <a:pt x="15920" y="2108"/>
                    <a:pt x="16551" y="1572"/>
                  </a:cubicBezTo>
                  <a:cubicBezTo>
                    <a:pt x="16574" y="1548"/>
                    <a:pt x="16598" y="1512"/>
                    <a:pt x="16610" y="1477"/>
                  </a:cubicBezTo>
                  <a:close/>
                  <a:moveTo>
                    <a:pt x="823" y="608"/>
                  </a:moveTo>
                  <a:cubicBezTo>
                    <a:pt x="5228" y="465"/>
                    <a:pt x="9955" y="905"/>
                    <a:pt x="14384" y="810"/>
                  </a:cubicBezTo>
                  <a:cubicBezTo>
                    <a:pt x="14920" y="1179"/>
                    <a:pt x="15586" y="1072"/>
                    <a:pt x="16134" y="1120"/>
                  </a:cubicBezTo>
                  <a:cubicBezTo>
                    <a:pt x="16193" y="1155"/>
                    <a:pt x="16241" y="1096"/>
                    <a:pt x="16241" y="1155"/>
                  </a:cubicBezTo>
                  <a:lnTo>
                    <a:pt x="16277" y="1167"/>
                  </a:lnTo>
                  <a:cubicBezTo>
                    <a:pt x="16420" y="1334"/>
                    <a:pt x="16015" y="1417"/>
                    <a:pt x="15932" y="1536"/>
                  </a:cubicBezTo>
                  <a:cubicBezTo>
                    <a:pt x="15777" y="1655"/>
                    <a:pt x="15622" y="1762"/>
                    <a:pt x="15467" y="1858"/>
                  </a:cubicBezTo>
                  <a:cubicBezTo>
                    <a:pt x="15170" y="2096"/>
                    <a:pt x="14860" y="2310"/>
                    <a:pt x="14550" y="2513"/>
                  </a:cubicBezTo>
                  <a:cubicBezTo>
                    <a:pt x="13931" y="2965"/>
                    <a:pt x="13336" y="3453"/>
                    <a:pt x="12705" y="3858"/>
                  </a:cubicBezTo>
                  <a:cubicBezTo>
                    <a:pt x="12574" y="4037"/>
                    <a:pt x="12419" y="4191"/>
                    <a:pt x="12241" y="4310"/>
                  </a:cubicBezTo>
                  <a:cubicBezTo>
                    <a:pt x="11645" y="4025"/>
                    <a:pt x="11074" y="3739"/>
                    <a:pt x="10407" y="3489"/>
                  </a:cubicBezTo>
                  <a:cubicBezTo>
                    <a:pt x="9538" y="3703"/>
                    <a:pt x="9264" y="5096"/>
                    <a:pt x="8716" y="5953"/>
                  </a:cubicBezTo>
                  <a:cubicBezTo>
                    <a:pt x="6168" y="4251"/>
                    <a:pt x="3549" y="2572"/>
                    <a:pt x="787" y="1108"/>
                  </a:cubicBezTo>
                  <a:cubicBezTo>
                    <a:pt x="739" y="941"/>
                    <a:pt x="751" y="762"/>
                    <a:pt x="823" y="608"/>
                  </a:cubicBezTo>
                  <a:close/>
                  <a:moveTo>
                    <a:pt x="858" y="1882"/>
                  </a:moveTo>
                  <a:cubicBezTo>
                    <a:pt x="3085" y="2953"/>
                    <a:pt x="5168" y="4358"/>
                    <a:pt x="7204" y="5632"/>
                  </a:cubicBezTo>
                  <a:cubicBezTo>
                    <a:pt x="7264" y="5834"/>
                    <a:pt x="6764" y="5918"/>
                    <a:pt x="6621" y="6120"/>
                  </a:cubicBezTo>
                  <a:cubicBezTo>
                    <a:pt x="6335" y="6204"/>
                    <a:pt x="6133" y="6406"/>
                    <a:pt x="5859" y="6513"/>
                  </a:cubicBezTo>
                  <a:cubicBezTo>
                    <a:pt x="5406" y="6835"/>
                    <a:pt x="4930" y="7132"/>
                    <a:pt x="4430" y="7406"/>
                  </a:cubicBezTo>
                  <a:cubicBezTo>
                    <a:pt x="3490" y="8025"/>
                    <a:pt x="2525" y="8609"/>
                    <a:pt x="1692" y="9454"/>
                  </a:cubicBezTo>
                  <a:cubicBezTo>
                    <a:pt x="1477" y="6894"/>
                    <a:pt x="1096" y="4429"/>
                    <a:pt x="858" y="1893"/>
                  </a:cubicBezTo>
                  <a:close/>
                  <a:moveTo>
                    <a:pt x="1751" y="10406"/>
                  </a:moveTo>
                  <a:cubicBezTo>
                    <a:pt x="1751" y="10287"/>
                    <a:pt x="1739" y="10168"/>
                    <a:pt x="1704" y="10037"/>
                  </a:cubicBezTo>
                  <a:cubicBezTo>
                    <a:pt x="3728" y="8644"/>
                    <a:pt x="5776" y="7299"/>
                    <a:pt x="7800" y="5894"/>
                  </a:cubicBezTo>
                  <a:cubicBezTo>
                    <a:pt x="8014" y="6049"/>
                    <a:pt x="8312" y="6144"/>
                    <a:pt x="8538" y="6287"/>
                  </a:cubicBezTo>
                  <a:cubicBezTo>
                    <a:pt x="7871" y="7585"/>
                    <a:pt x="7228" y="8966"/>
                    <a:pt x="6645" y="10418"/>
                  </a:cubicBezTo>
                  <a:cubicBezTo>
                    <a:pt x="4978" y="10371"/>
                    <a:pt x="3347" y="10383"/>
                    <a:pt x="1739" y="10418"/>
                  </a:cubicBezTo>
                  <a:close/>
                  <a:moveTo>
                    <a:pt x="19551" y="19253"/>
                  </a:moveTo>
                  <a:cubicBezTo>
                    <a:pt x="17563" y="17967"/>
                    <a:pt x="15336" y="16776"/>
                    <a:pt x="13086" y="15586"/>
                  </a:cubicBezTo>
                  <a:cubicBezTo>
                    <a:pt x="10848" y="14395"/>
                    <a:pt x="8490" y="13383"/>
                    <a:pt x="6526" y="12014"/>
                  </a:cubicBezTo>
                  <a:cubicBezTo>
                    <a:pt x="7442" y="10002"/>
                    <a:pt x="8478" y="7930"/>
                    <a:pt x="9431" y="5858"/>
                  </a:cubicBezTo>
                  <a:cubicBezTo>
                    <a:pt x="9728" y="5215"/>
                    <a:pt x="9967" y="4465"/>
                    <a:pt x="10538" y="4120"/>
                  </a:cubicBezTo>
                  <a:cubicBezTo>
                    <a:pt x="13300" y="5334"/>
                    <a:pt x="16301" y="7347"/>
                    <a:pt x="19194" y="8406"/>
                  </a:cubicBezTo>
                  <a:cubicBezTo>
                    <a:pt x="20730" y="9156"/>
                    <a:pt x="22111" y="9978"/>
                    <a:pt x="23683" y="10704"/>
                  </a:cubicBezTo>
                  <a:cubicBezTo>
                    <a:pt x="22242" y="13454"/>
                    <a:pt x="20742" y="16062"/>
                    <a:pt x="19539" y="192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30"/>
            <p:cNvSpPr/>
            <p:nvPr/>
          </p:nvSpPr>
          <p:spPr>
            <a:xfrm>
              <a:off x="2150948" y="2845454"/>
              <a:ext cx="142577" cy="66564"/>
            </a:xfrm>
            <a:custGeom>
              <a:avLst/>
              <a:gdLst/>
              <a:ahLst/>
              <a:cxnLst/>
              <a:rect l="l" t="t" r="r" b="b"/>
              <a:pathLst>
                <a:path w="4466" h="2085" extrusionOk="0">
                  <a:moveTo>
                    <a:pt x="287" y="132"/>
                  </a:moveTo>
                  <a:cubicBezTo>
                    <a:pt x="156" y="60"/>
                    <a:pt x="72" y="1"/>
                    <a:pt x="1" y="156"/>
                  </a:cubicBezTo>
                  <a:cubicBezTo>
                    <a:pt x="60" y="334"/>
                    <a:pt x="322" y="406"/>
                    <a:pt x="418" y="572"/>
                  </a:cubicBezTo>
                  <a:cubicBezTo>
                    <a:pt x="1691" y="1049"/>
                    <a:pt x="2787" y="1620"/>
                    <a:pt x="4085" y="2084"/>
                  </a:cubicBezTo>
                  <a:cubicBezTo>
                    <a:pt x="4180" y="1965"/>
                    <a:pt x="4394" y="2072"/>
                    <a:pt x="4466" y="1894"/>
                  </a:cubicBezTo>
                  <a:cubicBezTo>
                    <a:pt x="3466" y="1108"/>
                    <a:pt x="1930" y="477"/>
                    <a:pt x="525" y="13"/>
                  </a:cubicBezTo>
                  <a:cubicBezTo>
                    <a:pt x="429" y="13"/>
                    <a:pt x="346" y="60"/>
                    <a:pt x="287" y="13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3" name="Google Shape;1133;p30"/>
          <p:cNvGrpSpPr/>
          <p:nvPr/>
        </p:nvGrpSpPr>
        <p:grpSpPr>
          <a:xfrm>
            <a:off x="7712655" y="887759"/>
            <a:ext cx="856610" cy="753841"/>
            <a:chOff x="941469" y="2878528"/>
            <a:chExt cx="722207" cy="635563"/>
          </a:xfrm>
        </p:grpSpPr>
        <p:sp>
          <p:nvSpPr>
            <p:cNvPr id="1134" name="Google Shape;1134;p30"/>
            <p:cNvSpPr/>
            <p:nvPr/>
          </p:nvSpPr>
          <p:spPr>
            <a:xfrm>
              <a:off x="1045225" y="2916167"/>
              <a:ext cx="323879" cy="41471"/>
            </a:xfrm>
            <a:custGeom>
              <a:avLst/>
              <a:gdLst/>
              <a:ahLst/>
              <a:cxnLst/>
              <a:rect l="l" t="t" r="r" b="b"/>
              <a:pathLst>
                <a:path w="10145" h="1299" extrusionOk="0">
                  <a:moveTo>
                    <a:pt x="1191" y="1096"/>
                  </a:moveTo>
                  <a:cubicBezTo>
                    <a:pt x="2382" y="881"/>
                    <a:pt x="3691" y="774"/>
                    <a:pt x="4989" y="655"/>
                  </a:cubicBezTo>
                  <a:cubicBezTo>
                    <a:pt x="6704" y="489"/>
                    <a:pt x="8383" y="167"/>
                    <a:pt x="10109" y="131"/>
                  </a:cubicBezTo>
                  <a:cubicBezTo>
                    <a:pt x="10145" y="0"/>
                    <a:pt x="9907" y="60"/>
                    <a:pt x="9823" y="24"/>
                  </a:cubicBezTo>
                  <a:cubicBezTo>
                    <a:pt x="8335" y="12"/>
                    <a:pt x="6918" y="334"/>
                    <a:pt x="5489" y="453"/>
                  </a:cubicBezTo>
                  <a:cubicBezTo>
                    <a:pt x="4049" y="584"/>
                    <a:pt x="2560" y="667"/>
                    <a:pt x="1144" y="917"/>
                  </a:cubicBezTo>
                  <a:cubicBezTo>
                    <a:pt x="751" y="1000"/>
                    <a:pt x="274" y="941"/>
                    <a:pt x="1" y="1191"/>
                  </a:cubicBezTo>
                  <a:cubicBezTo>
                    <a:pt x="382" y="1298"/>
                    <a:pt x="798" y="1179"/>
                    <a:pt x="1191" y="109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30"/>
            <p:cNvSpPr/>
            <p:nvPr/>
          </p:nvSpPr>
          <p:spPr>
            <a:xfrm>
              <a:off x="1586514" y="3266991"/>
              <a:ext cx="27009" cy="36522"/>
            </a:xfrm>
            <a:custGeom>
              <a:avLst/>
              <a:gdLst/>
              <a:ahLst/>
              <a:cxnLst/>
              <a:rect l="l" t="t" r="r" b="b"/>
              <a:pathLst>
                <a:path w="846" h="1144" extrusionOk="0">
                  <a:moveTo>
                    <a:pt x="845" y="727"/>
                  </a:moveTo>
                  <a:cubicBezTo>
                    <a:pt x="691" y="525"/>
                    <a:pt x="226" y="1"/>
                    <a:pt x="0" y="334"/>
                  </a:cubicBezTo>
                  <a:cubicBezTo>
                    <a:pt x="60" y="584"/>
                    <a:pt x="607" y="1144"/>
                    <a:pt x="845" y="72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30"/>
            <p:cNvSpPr/>
            <p:nvPr/>
          </p:nvSpPr>
          <p:spPr>
            <a:xfrm>
              <a:off x="1372105" y="2904770"/>
              <a:ext cx="22858" cy="33457"/>
            </a:xfrm>
            <a:custGeom>
              <a:avLst/>
              <a:gdLst/>
              <a:ahLst/>
              <a:cxnLst/>
              <a:rect l="l" t="t" r="r" b="b"/>
              <a:pathLst>
                <a:path w="716" h="1048" extrusionOk="0">
                  <a:moveTo>
                    <a:pt x="668" y="72"/>
                  </a:moveTo>
                  <a:cubicBezTo>
                    <a:pt x="179" y="0"/>
                    <a:pt x="1" y="643"/>
                    <a:pt x="60" y="1048"/>
                  </a:cubicBezTo>
                  <a:cubicBezTo>
                    <a:pt x="477" y="1048"/>
                    <a:pt x="715" y="476"/>
                    <a:pt x="668" y="7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30"/>
            <p:cNvSpPr/>
            <p:nvPr/>
          </p:nvSpPr>
          <p:spPr>
            <a:xfrm>
              <a:off x="1020132" y="2946943"/>
              <a:ext cx="36905" cy="28158"/>
            </a:xfrm>
            <a:custGeom>
              <a:avLst/>
              <a:gdLst/>
              <a:ahLst/>
              <a:cxnLst/>
              <a:rect l="l" t="t" r="r" b="b"/>
              <a:pathLst>
                <a:path w="1156" h="882" extrusionOk="0">
                  <a:moveTo>
                    <a:pt x="215" y="13"/>
                  </a:moveTo>
                  <a:cubicBezTo>
                    <a:pt x="60" y="1"/>
                    <a:pt x="13" y="156"/>
                    <a:pt x="1" y="346"/>
                  </a:cubicBezTo>
                  <a:cubicBezTo>
                    <a:pt x="322" y="548"/>
                    <a:pt x="703" y="846"/>
                    <a:pt x="1132" y="882"/>
                  </a:cubicBezTo>
                  <a:cubicBezTo>
                    <a:pt x="1156" y="346"/>
                    <a:pt x="536" y="287"/>
                    <a:pt x="215" y="1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30"/>
            <p:cNvSpPr/>
            <p:nvPr/>
          </p:nvSpPr>
          <p:spPr>
            <a:xfrm>
              <a:off x="1276330" y="3284486"/>
              <a:ext cx="305267" cy="69213"/>
            </a:xfrm>
            <a:custGeom>
              <a:avLst/>
              <a:gdLst/>
              <a:ahLst/>
              <a:cxnLst/>
              <a:rect l="l" t="t" r="r" b="b"/>
              <a:pathLst>
                <a:path w="9562" h="2168" extrusionOk="0">
                  <a:moveTo>
                    <a:pt x="9240" y="12"/>
                  </a:moveTo>
                  <a:cubicBezTo>
                    <a:pt x="6668" y="167"/>
                    <a:pt x="4215" y="489"/>
                    <a:pt x="2036" y="1167"/>
                  </a:cubicBezTo>
                  <a:cubicBezTo>
                    <a:pt x="1703" y="1274"/>
                    <a:pt x="1322" y="1394"/>
                    <a:pt x="941" y="1501"/>
                  </a:cubicBezTo>
                  <a:cubicBezTo>
                    <a:pt x="596" y="1608"/>
                    <a:pt x="108" y="1667"/>
                    <a:pt x="1" y="2001"/>
                  </a:cubicBezTo>
                  <a:cubicBezTo>
                    <a:pt x="322" y="2167"/>
                    <a:pt x="703" y="1786"/>
                    <a:pt x="1048" y="1715"/>
                  </a:cubicBezTo>
                  <a:cubicBezTo>
                    <a:pt x="1429" y="1644"/>
                    <a:pt x="1786" y="1513"/>
                    <a:pt x="2132" y="1346"/>
                  </a:cubicBezTo>
                  <a:cubicBezTo>
                    <a:pt x="2882" y="1120"/>
                    <a:pt x="3691" y="953"/>
                    <a:pt x="4465" y="751"/>
                  </a:cubicBezTo>
                  <a:cubicBezTo>
                    <a:pt x="6132" y="512"/>
                    <a:pt x="7751" y="215"/>
                    <a:pt x="9526" y="120"/>
                  </a:cubicBezTo>
                  <a:cubicBezTo>
                    <a:pt x="9561" y="0"/>
                    <a:pt x="9335" y="60"/>
                    <a:pt x="9240"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30"/>
            <p:cNvSpPr/>
            <p:nvPr/>
          </p:nvSpPr>
          <p:spPr>
            <a:xfrm>
              <a:off x="1041043" y="2978868"/>
              <a:ext cx="209843" cy="375981"/>
            </a:xfrm>
            <a:custGeom>
              <a:avLst/>
              <a:gdLst/>
              <a:ahLst/>
              <a:cxnLst/>
              <a:rect l="l" t="t" r="r" b="b"/>
              <a:pathLst>
                <a:path w="6573" h="11777" extrusionOk="0">
                  <a:moveTo>
                    <a:pt x="5763" y="10300"/>
                  </a:moveTo>
                  <a:cubicBezTo>
                    <a:pt x="5442" y="9835"/>
                    <a:pt x="5180" y="9335"/>
                    <a:pt x="4977" y="8811"/>
                  </a:cubicBezTo>
                  <a:cubicBezTo>
                    <a:pt x="4156" y="7347"/>
                    <a:pt x="3394" y="5847"/>
                    <a:pt x="2584" y="4394"/>
                  </a:cubicBezTo>
                  <a:cubicBezTo>
                    <a:pt x="1775" y="2930"/>
                    <a:pt x="810" y="1561"/>
                    <a:pt x="120" y="25"/>
                  </a:cubicBezTo>
                  <a:lnTo>
                    <a:pt x="24" y="1"/>
                  </a:lnTo>
                  <a:cubicBezTo>
                    <a:pt x="12" y="49"/>
                    <a:pt x="12" y="96"/>
                    <a:pt x="1" y="132"/>
                  </a:cubicBezTo>
                  <a:cubicBezTo>
                    <a:pt x="1572" y="3073"/>
                    <a:pt x="3275" y="5906"/>
                    <a:pt x="4799" y="8883"/>
                  </a:cubicBezTo>
                  <a:cubicBezTo>
                    <a:pt x="5013" y="9407"/>
                    <a:pt x="5275" y="9907"/>
                    <a:pt x="5585" y="10371"/>
                  </a:cubicBezTo>
                  <a:cubicBezTo>
                    <a:pt x="5716" y="10609"/>
                    <a:pt x="5858" y="10847"/>
                    <a:pt x="5977" y="11097"/>
                  </a:cubicBezTo>
                  <a:cubicBezTo>
                    <a:pt x="6192" y="11288"/>
                    <a:pt x="6108" y="11693"/>
                    <a:pt x="6478" y="11776"/>
                  </a:cubicBezTo>
                  <a:cubicBezTo>
                    <a:pt x="6573" y="11490"/>
                    <a:pt x="6263" y="11276"/>
                    <a:pt x="6180" y="11026"/>
                  </a:cubicBezTo>
                  <a:cubicBezTo>
                    <a:pt x="6061" y="10776"/>
                    <a:pt x="5894" y="10550"/>
                    <a:pt x="5763" y="1030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30"/>
            <p:cNvSpPr/>
            <p:nvPr/>
          </p:nvSpPr>
          <p:spPr>
            <a:xfrm>
              <a:off x="1246289" y="3344537"/>
              <a:ext cx="28924" cy="28158"/>
            </a:xfrm>
            <a:custGeom>
              <a:avLst/>
              <a:gdLst/>
              <a:ahLst/>
              <a:cxnLst/>
              <a:rect l="l" t="t" r="r" b="b"/>
              <a:pathLst>
                <a:path w="906" h="882" extrusionOk="0">
                  <a:moveTo>
                    <a:pt x="596" y="1"/>
                  </a:moveTo>
                  <a:cubicBezTo>
                    <a:pt x="275" y="13"/>
                    <a:pt x="1" y="751"/>
                    <a:pt x="358" y="870"/>
                  </a:cubicBezTo>
                  <a:cubicBezTo>
                    <a:pt x="680" y="882"/>
                    <a:pt x="906" y="132"/>
                    <a:pt x="5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30"/>
            <p:cNvSpPr/>
            <p:nvPr/>
          </p:nvSpPr>
          <p:spPr>
            <a:xfrm>
              <a:off x="1515800" y="3129778"/>
              <a:ext cx="31574" cy="34639"/>
            </a:xfrm>
            <a:custGeom>
              <a:avLst/>
              <a:gdLst/>
              <a:ahLst/>
              <a:cxnLst/>
              <a:rect l="l" t="t" r="r" b="b"/>
              <a:pathLst>
                <a:path w="989" h="1085" extrusionOk="0">
                  <a:moveTo>
                    <a:pt x="524" y="1084"/>
                  </a:moveTo>
                  <a:cubicBezTo>
                    <a:pt x="536" y="1048"/>
                    <a:pt x="560" y="1048"/>
                    <a:pt x="596" y="1060"/>
                  </a:cubicBezTo>
                  <a:cubicBezTo>
                    <a:pt x="989" y="644"/>
                    <a:pt x="239" y="1"/>
                    <a:pt x="0" y="536"/>
                  </a:cubicBezTo>
                  <a:cubicBezTo>
                    <a:pt x="96" y="775"/>
                    <a:pt x="191" y="1025"/>
                    <a:pt x="524" y="108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30"/>
            <p:cNvSpPr/>
            <p:nvPr/>
          </p:nvSpPr>
          <p:spPr>
            <a:xfrm>
              <a:off x="1413544" y="3106600"/>
              <a:ext cx="18293" cy="21326"/>
            </a:xfrm>
            <a:custGeom>
              <a:avLst/>
              <a:gdLst/>
              <a:ahLst/>
              <a:cxnLst/>
              <a:rect l="l" t="t" r="r" b="b"/>
              <a:pathLst>
                <a:path w="573" h="668" extrusionOk="0">
                  <a:moveTo>
                    <a:pt x="72" y="572"/>
                  </a:moveTo>
                  <a:cubicBezTo>
                    <a:pt x="144" y="608"/>
                    <a:pt x="167" y="667"/>
                    <a:pt x="286" y="667"/>
                  </a:cubicBezTo>
                  <a:cubicBezTo>
                    <a:pt x="572" y="358"/>
                    <a:pt x="1" y="0"/>
                    <a:pt x="72" y="57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30"/>
            <p:cNvSpPr/>
            <p:nvPr/>
          </p:nvSpPr>
          <p:spPr>
            <a:xfrm>
              <a:off x="941469" y="2878528"/>
              <a:ext cx="722207" cy="635563"/>
            </a:xfrm>
            <a:custGeom>
              <a:avLst/>
              <a:gdLst/>
              <a:ahLst/>
              <a:cxnLst/>
              <a:rect l="l" t="t" r="r" b="b"/>
              <a:pathLst>
                <a:path w="22622" h="19908" extrusionOk="0">
                  <a:moveTo>
                    <a:pt x="22515" y="16276"/>
                  </a:moveTo>
                  <a:cubicBezTo>
                    <a:pt x="22372" y="16169"/>
                    <a:pt x="22253" y="16276"/>
                    <a:pt x="22086" y="16253"/>
                  </a:cubicBezTo>
                  <a:cubicBezTo>
                    <a:pt x="21848" y="15598"/>
                    <a:pt x="21658" y="14812"/>
                    <a:pt x="21908" y="13883"/>
                  </a:cubicBezTo>
                  <a:cubicBezTo>
                    <a:pt x="22039" y="13824"/>
                    <a:pt x="22193" y="13776"/>
                    <a:pt x="22193" y="13526"/>
                  </a:cubicBezTo>
                  <a:cubicBezTo>
                    <a:pt x="21729" y="12240"/>
                    <a:pt x="20836" y="11026"/>
                    <a:pt x="20169" y="9788"/>
                  </a:cubicBezTo>
                  <a:cubicBezTo>
                    <a:pt x="20253" y="9573"/>
                    <a:pt x="20241" y="9371"/>
                    <a:pt x="20300" y="9073"/>
                  </a:cubicBezTo>
                  <a:cubicBezTo>
                    <a:pt x="20145" y="8621"/>
                    <a:pt x="19764" y="8335"/>
                    <a:pt x="19455" y="7990"/>
                  </a:cubicBezTo>
                  <a:cubicBezTo>
                    <a:pt x="19098" y="7109"/>
                    <a:pt x="18741" y="6228"/>
                    <a:pt x="18300" y="5406"/>
                  </a:cubicBezTo>
                  <a:cubicBezTo>
                    <a:pt x="18098" y="5370"/>
                    <a:pt x="17895" y="5370"/>
                    <a:pt x="17705" y="5418"/>
                  </a:cubicBezTo>
                  <a:cubicBezTo>
                    <a:pt x="16681" y="3703"/>
                    <a:pt x="15573" y="2037"/>
                    <a:pt x="14395" y="429"/>
                  </a:cubicBezTo>
                  <a:cubicBezTo>
                    <a:pt x="14300" y="417"/>
                    <a:pt x="14204" y="382"/>
                    <a:pt x="14145" y="322"/>
                  </a:cubicBezTo>
                  <a:cubicBezTo>
                    <a:pt x="9108" y="1"/>
                    <a:pt x="4715" y="560"/>
                    <a:pt x="857" y="1810"/>
                  </a:cubicBezTo>
                  <a:cubicBezTo>
                    <a:pt x="405" y="2203"/>
                    <a:pt x="226" y="2965"/>
                    <a:pt x="24" y="3692"/>
                  </a:cubicBezTo>
                  <a:cubicBezTo>
                    <a:pt x="0" y="3906"/>
                    <a:pt x="107" y="4013"/>
                    <a:pt x="72" y="4239"/>
                  </a:cubicBezTo>
                  <a:cubicBezTo>
                    <a:pt x="322" y="4930"/>
                    <a:pt x="607" y="5608"/>
                    <a:pt x="834" y="6323"/>
                  </a:cubicBezTo>
                  <a:cubicBezTo>
                    <a:pt x="1072" y="7013"/>
                    <a:pt x="1381" y="7680"/>
                    <a:pt x="1750" y="8323"/>
                  </a:cubicBezTo>
                  <a:cubicBezTo>
                    <a:pt x="2358" y="9645"/>
                    <a:pt x="2953" y="10978"/>
                    <a:pt x="3679" y="12216"/>
                  </a:cubicBezTo>
                  <a:cubicBezTo>
                    <a:pt x="4477" y="13407"/>
                    <a:pt x="5001" y="14788"/>
                    <a:pt x="5918" y="15884"/>
                  </a:cubicBezTo>
                  <a:cubicBezTo>
                    <a:pt x="6775" y="17015"/>
                    <a:pt x="7370" y="18348"/>
                    <a:pt x="8489" y="19301"/>
                  </a:cubicBezTo>
                  <a:cubicBezTo>
                    <a:pt x="8966" y="19384"/>
                    <a:pt x="9430" y="19455"/>
                    <a:pt x="9751" y="19324"/>
                  </a:cubicBezTo>
                  <a:cubicBezTo>
                    <a:pt x="12656" y="19360"/>
                    <a:pt x="15002" y="18646"/>
                    <a:pt x="17419" y="18039"/>
                  </a:cubicBezTo>
                  <a:cubicBezTo>
                    <a:pt x="17562" y="18479"/>
                    <a:pt x="17681" y="18955"/>
                    <a:pt x="17859" y="19384"/>
                  </a:cubicBezTo>
                  <a:cubicBezTo>
                    <a:pt x="17895" y="19551"/>
                    <a:pt x="17967" y="19455"/>
                    <a:pt x="18050" y="19503"/>
                  </a:cubicBezTo>
                  <a:cubicBezTo>
                    <a:pt x="17979" y="19598"/>
                    <a:pt x="17931" y="19705"/>
                    <a:pt x="17931" y="19825"/>
                  </a:cubicBezTo>
                  <a:cubicBezTo>
                    <a:pt x="18574" y="19908"/>
                    <a:pt x="18598" y="19182"/>
                    <a:pt x="18824" y="18717"/>
                  </a:cubicBezTo>
                  <a:cubicBezTo>
                    <a:pt x="19538" y="18765"/>
                    <a:pt x="19657" y="19241"/>
                    <a:pt x="20193" y="19420"/>
                  </a:cubicBezTo>
                  <a:cubicBezTo>
                    <a:pt x="20515" y="18789"/>
                    <a:pt x="20038" y="18050"/>
                    <a:pt x="19907" y="17479"/>
                  </a:cubicBezTo>
                  <a:cubicBezTo>
                    <a:pt x="20372" y="17360"/>
                    <a:pt x="20872" y="17288"/>
                    <a:pt x="21300" y="17110"/>
                  </a:cubicBezTo>
                  <a:cubicBezTo>
                    <a:pt x="21777" y="16943"/>
                    <a:pt x="22622" y="16979"/>
                    <a:pt x="22515" y="16276"/>
                  </a:cubicBezTo>
                  <a:close/>
                  <a:moveTo>
                    <a:pt x="19383" y="15550"/>
                  </a:moveTo>
                  <a:cubicBezTo>
                    <a:pt x="18979" y="15586"/>
                    <a:pt x="18598" y="15657"/>
                    <a:pt x="18193" y="15717"/>
                  </a:cubicBezTo>
                  <a:lnTo>
                    <a:pt x="17967" y="15681"/>
                  </a:lnTo>
                  <a:cubicBezTo>
                    <a:pt x="17193" y="15717"/>
                    <a:pt x="16216" y="15907"/>
                    <a:pt x="15597" y="15895"/>
                  </a:cubicBezTo>
                  <a:cubicBezTo>
                    <a:pt x="17336" y="15467"/>
                    <a:pt x="19455" y="15348"/>
                    <a:pt x="21169" y="15014"/>
                  </a:cubicBezTo>
                  <a:cubicBezTo>
                    <a:pt x="21158" y="15241"/>
                    <a:pt x="20765" y="15241"/>
                    <a:pt x="20586" y="15360"/>
                  </a:cubicBezTo>
                  <a:cubicBezTo>
                    <a:pt x="20765" y="15491"/>
                    <a:pt x="21038" y="15407"/>
                    <a:pt x="21217" y="15383"/>
                  </a:cubicBezTo>
                  <a:cubicBezTo>
                    <a:pt x="21217" y="15503"/>
                    <a:pt x="21277" y="15574"/>
                    <a:pt x="21277" y="15693"/>
                  </a:cubicBezTo>
                  <a:cubicBezTo>
                    <a:pt x="20622" y="15872"/>
                    <a:pt x="19967" y="16003"/>
                    <a:pt x="19312" y="16110"/>
                  </a:cubicBezTo>
                  <a:cubicBezTo>
                    <a:pt x="19157" y="16074"/>
                    <a:pt x="19110" y="15943"/>
                    <a:pt x="19050" y="15836"/>
                  </a:cubicBezTo>
                  <a:cubicBezTo>
                    <a:pt x="19574" y="15753"/>
                    <a:pt x="20122" y="15717"/>
                    <a:pt x="20503" y="15455"/>
                  </a:cubicBezTo>
                  <a:cubicBezTo>
                    <a:pt x="20205" y="15288"/>
                    <a:pt x="19741" y="15526"/>
                    <a:pt x="19383" y="15550"/>
                  </a:cubicBezTo>
                  <a:close/>
                  <a:moveTo>
                    <a:pt x="13907" y="15324"/>
                  </a:moveTo>
                  <a:cubicBezTo>
                    <a:pt x="16335" y="14836"/>
                    <a:pt x="18800" y="14407"/>
                    <a:pt x="21288" y="13990"/>
                  </a:cubicBezTo>
                  <a:cubicBezTo>
                    <a:pt x="21324" y="14002"/>
                    <a:pt x="21348" y="13990"/>
                    <a:pt x="21360" y="13967"/>
                  </a:cubicBezTo>
                  <a:cubicBezTo>
                    <a:pt x="21372" y="14050"/>
                    <a:pt x="21253" y="14264"/>
                    <a:pt x="21229" y="14419"/>
                  </a:cubicBezTo>
                  <a:cubicBezTo>
                    <a:pt x="17014" y="14610"/>
                    <a:pt x="13371" y="15562"/>
                    <a:pt x="10013" y="16884"/>
                  </a:cubicBezTo>
                  <a:cubicBezTo>
                    <a:pt x="11216" y="16229"/>
                    <a:pt x="12668" y="15931"/>
                    <a:pt x="13907" y="15324"/>
                  </a:cubicBezTo>
                  <a:close/>
                  <a:moveTo>
                    <a:pt x="10073" y="16193"/>
                  </a:moveTo>
                  <a:cubicBezTo>
                    <a:pt x="13418" y="14752"/>
                    <a:pt x="16871" y="13455"/>
                    <a:pt x="21408" y="13609"/>
                  </a:cubicBezTo>
                  <a:cubicBezTo>
                    <a:pt x="17502" y="13800"/>
                    <a:pt x="14002" y="14538"/>
                    <a:pt x="11013" y="15967"/>
                  </a:cubicBezTo>
                  <a:cubicBezTo>
                    <a:pt x="10716" y="16015"/>
                    <a:pt x="10239" y="16229"/>
                    <a:pt x="10073" y="16193"/>
                  </a:cubicBezTo>
                  <a:close/>
                  <a:moveTo>
                    <a:pt x="21277" y="15860"/>
                  </a:moveTo>
                  <a:cubicBezTo>
                    <a:pt x="21348" y="15860"/>
                    <a:pt x="21300" y="15967"/>
                    <a:pt x="21360" y="15979"/>
                  </a:cubicBezTo>
                  <a:cubicBezTo>
                    <a:pt x="20729" y="16229"/>
                    <a:pt x="20050" y="16372"/>
                    <a:pt x="19372" y="16384"/>
                  </a:cubicBezTo>
                  <a:cubicBezTo>
                    <a:pt x="19943" y="16134"/>
                    <a:pt x="20705" y="16122"/>
                    <a:pt x="21277" y="15860"/>
                  </a:cubicBezTo>
                  <a:close/>
                  <a:moveTo>
                    <a:pt x="21467" y="16193"/>
                  </a:moveTo>
                  <a:cubicBezTo>
                    <a:pt x="21562" y="16217"/>
                    <a:pt x="21598" y="16288"/>
                    <a:pt x="21681" y="16324"/>
                  </a:cubicBezTo>
                  <a:cubicBezTo>
                    <a:pt x="21360" y="16455"/>
                    <a:pt x="20955" y="16491"/>
                    <a:pt x="20574" y="16562"/>
                  </a:cubicBezTo>
                  <a:cubicBezTo>
                    <a:pt x="20193" y="16634"/>
                    <a:pt x="19824" y="16788"/>
                    <a:pt x="19526" y="16681"/>
                  </a:cubicBezTo>
                  <a:cubicBezTo>
                    <a:pt x="20169" y="16515"/>
                    <a:pt x="20836" y="16372"/>
                    <a:pt x="21467" y="16193"/>
                  </a:cubicBezTo>
                  <a:close/>
                  <a:moveTo>
                    <a:pt x="19812" y="9502"/>
                  </a:moveTo>
                  <a:cubicBezTo>
                    <a:pt x="19157" y="9585"/>
                    <a:pt x="18681" y="9883"/>
                    <a:pt x="18098" y="10049"/>
                  </a:cubicBezTo>
                  <a:cubicBezTo>
                    <a:pt x="18145" y="9919"/>
                    <a:pt x="18074" y="9883"/>
                    <a:pt x="18110" y="9752"/>
                  </a:cubicBezTo>
                  <a:cubicBezTo>
                    <a:pt x="18764" y="9728"/>
                    <a:pt x="19169" y="9335"/>
                    <a:pt x="19812" y="9276"/>
                  </a:cubicBezTo>
                  <a:cubicBezTo>
                    <a:pt x="19812" y="9347"/>
                    <a:pt x="19836" y="9407"/>
                    <a:pt x="19812" y="9502"/>
                  </a:cubicBezTo>
                  <a:close/>
                  <a:moveTo>
                    <a:pt x="19622" y="8776"/>
                  </a:moveTo>
                  <a:cubicBezTo>
                    <a:pt x="19050" y="8966"/>
                    <a:pt x="18514" y="9204"/>
                    <a:pt x="17979" y="9466"/>
                  </a:cubicBezTo>
                  <a:cubicBezTo>
                    <a:pt x="17550" y="9085"/>
                    <a:pt x="17157" y="8668"/>
                    <a:pt x="16788" y="8228"/>
                  </a:cubicBezTo>
                  <a:cubicBezTo>
                    <a:pt x="17431" y="8073"/>
                    <a:pt x="18169" y="8073"/>
                    <a:pt x="18729" y="7811"/>
                  </a:cubicBezTo>
                  <a:cubicBezTo>
                    <a:pt x="19050" y="8109"/>
                    <a:pt x="19276" y="8478"/>
                    <a:pt x="19610" y="8776"/>
                  </a:cubicBezTo>
                  <a:close/>
                  <a:moveTo>
                    <a:pt x="16609" y="7894"/>
                  </a:moveTo>
                  <a:cubicBezTo>
                    <a:pt x="16431" y="7752"/>
                    <a:pt x="16383" y="7132"/>
                    <a:pt x="16550" y="6728"/>
                  </a:cubicBezTo>
                  <a:cubicBezTo>
                    <a:pt x="16669" y="6775"/>
                    <a:pt x="16657" y="6930"/>
                    <a:pt x="16693" y="7049"/>
                  </a:cubicBezTo>
                  <a:cubicBezTo>
                    <a:pt x="16669" y="7144"/>
                    <a:pt x="16633" y="7240"/>
                    <a:pt x="16586" y="7323"/>
                  </a:cubicBezTo>
                  <a:cubicBezTo>
                    <a:pt x="16550" y="7513"/>
                    <a:pt x="16562" y="7716"/>
                    <a:pt x="16597" y="7894"/>
                  </a:cubicBezTo>
                  <a:close/>
                  <a:moveTo>
                    <a:pt x="17693" y="9859"/>
                  </a:moveTo>
                  <a:cubicBezTo>
                    <a:pt x="17264" y="9561"/>
                    <a:pt x="16895" y="9216"/>
                    <a:pt x="16681" y="8740"/>
                  </a:cubicBezTo>
                  <a:cubicBezTo>
                    <a:pt x="16967" y="9145"/>
                    <a:pt x="17431" y="9430"/>
                    <a:pt x="17681" y="9859"/>
                  </a:cubicBezTo>
                  <a:close/>
                  <a:moveTo>
                    <a:pt x="17871" y="7513"/>
                  </a:moveTo>
                  <a:cubicBezTo>
                    <a:pt x="17621" y="7692"/>
                    <a:pt x="17228" y="7668"/>
                    <a:pt x="16955" y="7811"/>
                  </a:cubicBezTo>
                  <a:cubicBezTo>
                    <a:pt x="16871" y="7764"/>
                    <a:pt x="16883" y="7656"/>
                    <a:pt x="16895" y="7537"/>
                  </a:cubicBezTo>
                  <a:cubicBezTo>
                    <a:pt x="17181" y="7680"/>
                    <a:pt x="17455" y="7549"/>
                    <a:pt x="17478" y="7216"/>
                  </a:cubicBezTo>
                  <a:cubicBezTo>
                    <a:pt x="17693" y="7252"/>
                    <a:pt x="17729" y="7418"/>
                    <a:pt x="17859" y="7513"/>
                  </a:cubicBezTo>
                  <a:close/>
                  <a:moveTo>
                    <a:pt x="17478" y="6728"/>
                  </a:moveTo>
                  <a:cubicBezTo>
                    <a:pt x="17800" y="6930"/>
                    <a:pt x="18288" y="7156"/>
                    <a:pt x="18300" y="7478"/>
                  </a:cubicBezTo>
                  <a:cubicBezTo>
                    <a:pt x="18133" y="7287"/>
                    <a:pt x="18002" y="7061"/>
                    <a:pt x="17752" y="6930"/>
                  </a:cubicBezTo>
                  <a:cubicBezTo>
                    <a:pt x="17574" y="6930"/>
                    <a:pt x="17443" y="6882"/>
                    <a:pt x="17478" y="6728"/>
                  </a:cubicBezTo>
                  <a:close/>
                  <a:moveTo>
                    <a:pt x="17109" y="7204"/>
                  </a:moveTo>
                  <a:cubicBezTo>
                    <a:pt x="16931" y="7037"/>
                    <a:pt x="17109" y="6609"/>
                    <a:pt x="16812" y="6525"/>
                  </a:cubicBezTo>
                  <a:cubicBezTo>
                    <a:pt x="16824" y="6442"/>
                    <a:pt x="16931" y="6478"/>
                    <a:pt x="17014" y="6490"/>
                  </a:cubicBezTo>
                  <a:cubicBezTo>
                    <a:pt x="17169" y="6668"/>
                    <a:pt x="17133" y="7002"/>
                    <a:pt x="17109" y="7204"/>
                  </a:cubicBezTo>
                  <a:close/>
                  <a:moveTo>
                    <a:pt x="18133" y="5918"/>
                  </a:moveTo>
                  <a:cubicBezTo>
                    <a:pt x="18324" y="6299"/>
                    <a:pt x="18479" y="6692"/>
                    <a:pt x="18598" y="7085"/>
                  </a:cubicBezTo>
                  <a:cubicBezTo>
                    <a:pt x="18633" y="7132"/>
                    <a:pt x="18598" y="7097"/>
                    <a:pt x="18562" y="7085"/>
                  </a:cubicBezTo>
                  <a:cubicBezTo>
                    <a:pt x="18431" y="6882"/>
                    <a:pt x="18264" y="6692"/>
                    <a:pt x="18086" y="6513"/>
                  </a:cubicBezTo>
                  <a:cubicBezTo>
                    <a:pt x="17859" y="6418"/>
                    <a:pt x="17621" y="6347"/>
                    <a:pt x="17371" y="6311"/>
                  </a:cubicBezTo>
                  <a:cubicBezTo>
                    <a:pt x="17228" y="6192"/>
                    <a:pt x="17062" y="6109"/>
                    <a:pt x="16883" y="6037"/>
                  </a:cubicBezTo>
                  <a:cubicBezTo>
                    <a:pt x="16657" y="6037"/>
                    <a:pt x="16455" y="6132"/>
                    <a:pt x="16312" y="6287"/>
                  </a:cubicBezTo>
                  <a:cubicBezTo>
                    <a:pt x="16181" y="6692"/>
                    <a:pt x="15978" y="7299"/>
                    <a:pt x="16133" y="7764"/>
                  </a:cubicBezTo>
                  <a:cubicBezTo>
                    <a:pt x="16145" y="7990"/>
                    <a:pt x="16407" y="8049"/>
                    <a:pt x="16312" y="8359"/>
                  </a:cubicBezTo>
                  <a:cubicBezTo>
                    <a:pt x="15919" y="8335"/>
                    <a:pt x="15859" y="8049"/>
                    <a:pt x="15562" y="7954"/>
                  </a:cubicBezTo>
                  <a:cubicBezTo>
                    <a:pt x="15264" y="7918"/>
                    <a:pt x="15073" y="8025"/>
                    <a:pt x="14788" y="8002"/>
                  </a:cubicBezTo>
                  <a:cubicBezTo>
                    <a:pt x="14121" y="7371"/>
                    <a:pt x="15181" y="6942"/>
                    <a:pt x="15335" y="6347"/>
                  </a:cubicBezTo>
                  <a:cubicBezTo>
                    <a:pt x="16097" y="5918"/>
                    <a:pt x="17193" y="6037"/>
                    <a:pt x="18133" y="5930"/>
                  </a:cubicBezTo>
                  <a:close/>
                  <a:moveTo>
                    <a:pt x="1655" y="2132"/>
                  </a:moveTo>
                  <a:cubicBezTo>
                    <a:pt x="2917" y="3799"/>
                    <a:pt x="3786" y="5728"/>
                    <a:pt x="4834" y="7549"/>
                  </a:cubicBezTo>
                  <a:cubicBezTo>
                    <a:pt x="5894" y="9371"/>
                    <a:pt x="6763" y="11264"/>
                    <a:pt x="7870" y="13026"/>
                  </a:cubicBezTo>
                  <a:cubicBezTo>
                    <a:pt x="7906" y="13240"/>
                    <a:pt x="8013" y="13395"/>
                    <a:pt x="8061" y="13598"/>
                  </a:cubicBezTo>
                  <a:cubicBezTo>
                    <a:pt x="8275" y="14038"/>
                    <a:pt x="8549" y="14431"/>
                    <a:pt x="8775" y="14860"/>
                  </a:cubicBezTo>
                  <a:cubicBezTo>
                    <a:pt x="8977" y="15264"/>
                    <a:pt x="9394" y="15657"/>
                    <a:pt x="9394" y="16122"/>
                  </a:cubicBezTo>
                  <a:cubicBezTo>
                    <a:pt x="9299" y="16241"/>
                    <a:pt x="9192" y="15884"/>
                    <a:pt x="9096" y="15812"/>
                  </a:cubicBezTo>
                  <a:cubicBezTo>
                    <a:pt x="9025" y="15669"/>
                    <a:pt x="8930" y="15538"/>
                    <a:pt x="8823" y="15407"/>
                  </a:cubicBezTo>
                  <a:cubicBezTo>
                    <a:pt x="8715" y="15074"/>
                    <a:pt x="8489" y="14824"/>
                    <a:pt x="8394" y="14479"/>
                  </a:cubicBezTo>
                  <a:cubicBezTo>
                    <a:pt x="8084" y="13883"/>
                    <a:pt x="7775" y="13264"/>
                    <a:pt x="7453" y="12669"/>
                  </a:cubicBezTo>
                  <a:cubicBezTo>
                    <a:pt x="6215" y="10252"/>
                    <a:pt x="4894" y="7894"/>
                    <a:pt x="3560" y="5549"/>
                  </a:cubicBezTo>
                  <a:cubicBezTo>
                    <a:pt x="3203" y="4989"/>
                    <a:pt x="2834" y="4418"/>
                    <a:pt x="2512" y="3834"/>
                  </a:cubicBezTo>
                  <a:cubicBezTo>
                    <a:pt x="2286" y="3584"/>
                    <a:pt x="2167" y="3251"/>
                    <a:pt x="1965" y="2977"/>
                  </a:cubicBezTo>
                  <a:cubicBezTo>
                    <a:pt x="1846" y="2691"/>
                    <a:pt x="1524" y="2430"/>
                    <a:pt x="1524" y="2144"/>
                  </a:cubicBezTo>
                  <a:cubicBezTo>
                    <a:pt x="1584" y="2168"/>
                    <a:pt x="1607" y="2144"/>
                    <a:pt x="1655" y="2132"/>
                  </a:cubicBezTo>
                  <a:close/>
                  <a:moveTo>
                    <a:pt x="714" y="3799"/>
                  </a:moveTo>
                  <a:cubicBezTo>
                    <a:pt x="631" y="3406"/>
                    <a:pt x="881" y="2811"/>
                    <a:pt x="1036" y="2477"/>
                  </a:cubicBezTo>
                  <a:cubicBezTo>
                    <a:pt x="1084" y="2549"/>
                    <a:pt x="1119" y="2620"/>
                    <a:pt x="1143" y="2691"/>
                  </a:cubicBezTo>
                  <a:cubicBezTo>
                    <a:pt x="965" y="3049"/>
                    <a:pt x="810" y="3418"/>
                    <a:pt x="703" y="3799"/>
                  </a:cubicBezTo>
                  <a:close/>
                  <a:moveTo>
                    <a:pt x="1322" y="3084"/>
                  </a:moveTo>
                  <a:cubicBezTo>
                    <a:pt x="1417" y="3084"/>
                    <a:pt x="1393" y="3192"/>
                    <a:pt x="1465" y="3215"/>
                  </a:cubicBezTo>
                  <a:cubicBezTo>
                    <a:pt x="1346" y="3453"/>
                    <a:pt x="1179" y="3644"/>
                    <a:pt x="1095" y="3918"/>
                  </a:cubicBezTo>
                  <a:cubicBezTo>
                    <a:pt x="1072" y="3680"/>
                    <a:pt x="1250" y="3358"/>
                    <a:pt x="1310" y="3084"/>
                  </a:cubicBezTo>
                  <a:close/>
                  <a:moveTo>
                    <a:pt x="3608" y="10466"/>
                  </a:moveTo>
                  <a:cubicBezTo>
                    <a:pt x="3560" y="10621"/>
                    <a:pt x="3501" y="10359"/>
                    <a:pt x="3453" y="10323"/>
                  </a:cubicBezTo>
                  <a:cubicBezTo>
                    <a:pt x="3417" y="10216"/>
                    <a:pt x="3334" y="10157"/>
                    <a:pt x="3334" y="10038"/>
                  </a:cubicBezTo>
                  <a:cubicBezTo>
                    <a:pt x="3000" y="9538"/>
                    <a:pt x="2798" y="8942"/>
                    <a:pt x="2429" y="8466"/>
                  </a:cubicBezTo>
                  <a:cubicBezTo>
                    <a:pt x="1857" y="7394"/>
                    <a:pt x="1667" y="6049"/>
                    <a:pt x="1143" y="4942"/>
                  </a:cubicBezTo>
                  <a:cubicBezTo>
                    <a:pt x="1262" y="4477"/>
                    <a:pt x="1429" y="4037"/>
                    <a:pt x="1643" y="3608"/>
                  </a:cubicBezTo>
                  <a:cubicBezTo>
                    <a:pt x="2774" y="5001"/>
                    <a:pt x="3441" y="6751"/>
                    <a:pt x="4394" y="8287"/>
                  </a:cubicBezTo>
                  <a:cubicBezTo>
                    <a:pt x="3917" y="8716"/>
                    <a:pt x="3739" y="9573"/>
                    <a:pt x="3608" y="10466"/>
                  </a:cubicBezTo>
                  <a:close/>
                  <a:moveTo>
                    <a:pt x="4108" y="10038"/>
                  </a:moveTo>
                  <a:cubicBezTo>
                    <a:pt x="4179" y="9573"/>
                    <a:pt x="4334" y="9121"/>
                    <a:pt x="4536" y="8704"/>
                  </a:cubicBezTo>
                  <a:cubicBezTo>
                    <a:pt x="4536" y="8668"/>
                    <a:pt x="4536" y="8633"/>
                    <a:pt x="4548" y="8609"/>
                  </a:cubicBezTo>
                  <a:cubicBezTo>
                    <a:pt x="4644" y="8668"/>
                    <a:pt x="4679" y="8776"/>
                    <a:pt x="4739" y="8871"/>
                  </a:cubicBezTo>
                  <a:cubicBezTo>
                    <a:pt x="4382" y="9657"/>
                    <a:pt x="4132" y="10502"/>
                    <a:pt x="4013" y="11359"/>
                  </a:cubicBezTo>
                  <a:cubicBezTo>
                    <a:pt x="3858" y="11038"/>
                    <a:pt x="4013" y="10514"/>
                    <a:pt x="4096" y="10038"/>
                  </a:cubicBezTo>
                  <a:close/>
                  <a:moveTo>
                    <a:pt x="4358" y="11978"/>
                  </a:moveTo>
                  <a:cubicBezTo>
                    <a:pt x="4405" y="10978"/>
                    <a:pt x="4691" y="10049"/>
                    <a:pt x="4953" y="9228"/>
                  </a:cubicBezTo>
                  <a:cubicBezTo>
                    <a:pt x="5977" y="10907"/>
                    <a:pt x="6894" y="12669"/>
                    <a:pt x="7692" y="14467"/>
                  </a:cubicBezTo>
                  <a:cubicBezTo>
                    <a:pt x="7239" y="14717"/>
                    <a:pt x="7096" y="15634"/>
                    <a:pt x="7108" y="16157"/>
                  </a:cubicBezTo>
                  <a:cubicBezTo>
                    <a:pt x="7453" y="15872"/>
                    <a:pt x="7644" y="15360"/>
                    <a:pt x="7834" y="14860"/>
                  </a:cubicBezTo>
                  <a:cubicBezTo>
                    <a:pt x="7977" y="14967"/>
                    <a:pt x="7977" y="15181"/>
                    <a:pt x="8096" y="15300"/>
                  </a:cubicBezTo>
                  <a:cubicBezTo>
                    <a:pt x="7799" y="15764"/>
                    <a:pt x="7584" y="16276"/>
                    <a:pt x="7501" y="16824"/>
                  </a:cubicBezTo>
                  <a:cubicBezTo>
                    <a:pt x="6096" y="15479"/>
                    <a:pt x="5310" y="13669"/>
                    <a:pt x="4346" y="11978"/>
                  </a:cubicBezTo>
                  <a:close/>
                  <a:moveTo>
                    <a:pt x="8049" y="17539"/>
                  </a:moveTo>
                  <a:cubicBezTo>
                    <a:pt x="7680" y="17134"/>
                    <a:pt x="8144" y="16169"/>
                    <a:pt x="8311" y="15729"/>
                  </a:cubicBezTo>
                  <a:cubicBezTo>
                    <a:pt x="8406" y="15812"/>
                    <a:pt x="8430" y="15931"/>
                    <a:pt x="8501" y="16026"/>
                  </a:cubicBezTo>
                  <a:cubicBezTo>
                    <a:pt x="8287" y="16515"/>
                    <a:pt x="8132" y="17015"/>
                    <a:pt x="8049" y="17539"/>
                  </a:cubicBezTo>
                  <a:close/>
                  <a:moveTo>
                    <a:pt x="8537" y="18241"/>
                  </a:moveTo>
                  <a:cubicBezTo>
                    <a:pt x="8215" y="17931"/>
                    <a:pt x="8656" y="17015"/>
                    <a:pt x="8715" y="16562"/>
                  </a:cubicBezTo>
                  <a:cubicBezTo>
                    <a:pt x="8715" y="16515"/>
                    <a:pt x="8763" y="16515"/>
                    <a:pt x="8763" y="16467"/>
                  </a:cubicBezTo>
                  <a:cubicBezTo>
                    <a:pt x="8846" y="16503"/>
                    <a:pt x="8882" y="16586"/>
                    <a:pt x="8942" y="16634"/>
                  </a:cubicBezTo>
                  <a:cubicBezTo>
                    <a:pt x="8811" y="17158"/>
                    <a:pt x="8656" y="17658"/>
                    <a:pt x="8537" y="18241"/>
                  </a:cubicBezTo>
                  <a:close/>
                  <a:moveTo>
                    <a:pt x="9049" y="18884"/>
                  </a:moveTo>
                  <a:cubicBezTo>
                    <a:pt x="9061" y="18384"/>
                    <a:pt x="9132" y="17896"/>
                    <a:pt x="9263" y="17408"/>
                  </a:cubicBezTo>
                  <a:cubicBezTo>
                    <a:pt x="9335" y="17884"/>
                    <a:pt x="9347" y="18396"/>
                    <a:pt x="9525" y="18789"/>
                  </a:cubicBezTo>
                  <a:cubicBezTo>
                    <a:pt x="9430" y="18896"/>
                    <a:pt x="9144" y="18753"/>
                    <a:pt x="9049" y="18884"/>
                  </a:cubicBezTo>
                  <a:close/>
                  <a:moveTo>
                    <a:pt x="9728" y="15848"/>
                  </a:moveTo>
                  <a:cubicBezTo>
                    <a:pt x="9335" y="14991"/>
                    <a:pt x="8835" y="14217"/>
                    <a:pt x="8346" y="13431"/>
                  </a:cubicBezTo>
                  <a:cubicBezTo>
                    <a:pt x="7751" y="12050"/>
                    <a:pt x="6882" y="10871"/>
                    <a:pt x="6239" y="9526"/>
                  </a:cubicBezTo>
                  <a:cubicBezTo>
                    <a:pt x="5548" y="8228"/>
                    <a:pt x="4905" y="6882"/>
                    <a:pt x="4072" y="5692"/>
                  </a:cubicBezTo>
                  <a:cubicBezTo>
                    <a:pt x="3453" y="4442"/>
                    <a:pt x="2727" y="3227"/>
                    <a:pt x="1929" y="2072"/>
                  </a:cubicBezTo>
                  <a:cubicBezTo>
                    <a:pt x="5441" y="906"/>
                    <a:pt x="9775" y="834"/>
                    <a:pt x="14026" y="644"/>
                  </a:cubicBezTo>
                  <a:cubicBezTo>
                    <a:pt x="14216" y="798"/>
                    <a:pt x="14276" y="1060"/>
                    <a:pt x="14395" y="1263"/>
                  </a:cubicBezTo>
                  <a:cubicBezTo>
                    <a:pt x="14550" y="1453"/>
                    <a:pt x="14692" y="1656"/>
                    <a:pt x="14811" y="1858"/>
                  </a:cubicBezTo>
                  <a:cubicBezTo>
                    <a:pt x="15085" y="2263"/>
                    <a:pt x="15323" y="2691"/>
                    <a:pt x="15562" y="3108"/>
                  </a:cubicBezTo>
                  <a:cubicBezTo>
                    <a:pt x="16133" y="3894"/>
                    <a:pt x="16645" y="4716"/>
                    <a:pt x="17264" y="5466"/>
                  </a:cubicBezTo>
                  <a:cubicBezTo>
                    <a:pt x="16705" y="5716"/>
                    <a:pt x="16586" y="5025"/>
                    <a:pt x="16324" y="4787"/>
                  </a:cubicBezTo>
                  <a:cubicBezTo>
                    <a:pt x="16133" y="4418"/>
                    <a:pt x="15859" y="4108"/>
                    <a:pt x="15681" y="3727"/>
                  </a:cubicBezTo>
                  <a:cubicBezTo>
                    <a:pt x="15431" y="3394"/>
                    <a:pt x="15240" y="3013"/>
                    <a:pt x="14990" y="2680"/>
                  </a:cubicBezTo>
                  <a:cubicBezTo>
                    <a:pt x="14740" y="2346"/>
                    <a:pt x="14621" y="1941"/>
                    <a:pt x="14240" y="1703"/>
                  </a:cubicBezTo>
                  <a:cubicBezTo>
                    <a:pt x="14204" y="2060"/>
                    <a:pt x="14633" y="2334"/>
                    <a:pt x="14764" y="2680"/>
                  </a:cubicBezTo>
                  <a:cubicBezTo>
                    <a:pt x="14978" y="2989"/>
                    <a:pt x="15181" y="3311"/>
                    <a:pt x="15359" y="3644"/>
                  </a:cubicBezTo>
                  <a:cubicBezTo>
                    <a:pt x="15740" y="4251"/>
                    <a:pt x="16216" y="4966"/>
                    <a:pt x="16550" y="5513"/>
                  </a:cubicBezTo>
                  <a:cubicBezTo>
                    <a:pt x="16383" y="5525"/>
                    <a:pt x="16216" y="5501"/>
                    <a:pt x="16050" y="5478"/>
                  </a:cubicBezTo>
                  <a:cubicBezTo>
                    <a:pt x="15538" y="5608"/>
                    <a:pt x="15109" y="5847"/>
                    <a:pt x="14883" y="6370"/>
                  </a:cubicBezTo>
                  <a:cubicBezTo>
                    <a:pt x="14585" y="6609"/>
                    <a:pt x="14228" y="6751"/>
                    <a:pt x="14121" y="7228"/>
                  </a:cubicBezTo>
                  <a:cubicBezTo>
                    <a:pt x="14061" y="7371"/>
                    <a:pt x="14014" y="7085"/>
                    <a:pt x="13942" y="7061"/>
                  </a:cubicBezTo>
                  <a:cubicBezTo>
                    <a:pt x="13895" y="6966"/>
                    <a:pt x="13835" y="6871"/>
                    <a:pt x="13788" y="6763"/>
                  </a:cubicBezTo>
                  <a:cubicBezTo>
                    <a:pt x="13668" y="6585"/>
                    <a:pt x="13561" y="6394"/>
                    <a:pt x="13478" y="6192"/>
                  </a:cubicBezTo>
                  <a:cubicBezTo>
                    <a:pt x="13216" y="5835"/>
                    <a:pt x="13073" y="5406"/>
                    <a:pt x="12811" y="5061"/>
                  </a:cubicBezTo>
                  <a:cubicBezTo>
                    <a:pt x="12359" y="4311"/>
                    <a:pt x="11859" y="3608"/>
                    <a:pt x="11466" y="2822"/>
                  </a:cubicBezTo>
                  <a:cubicBezTo>
                    <a:pt x="10561" y="2787"/>
                    <a:pt x="9954" y="3156"/>
                    <a:pt x="9156" y="3287"/>
                  </a:cubicBezTo>
                  <a:cubicBezTo>
                    <a:pt x="8370" y="3406"/>
                    <a:pt x="7584" y="3513"/>
                    <a:pt x="6941" y="3834"/>
                  </a:cubicBezTo>
                  <a:cubicBezTo>
                    <a:pt x="7894" y="6013"/>
                    <a:pt x="9108" y="8002"/>
                    <a:pt x="10239" y="10061"/>
                  </a:cubicBezTo>
                  <a:cubicBezTo>
                    <a:pt x="10620" y="10728"/>
                    <a:pt x="10942" y="11454"/>
                    <a:pt x="11490" y="12014"/>
                  </a:cubicBezTo>
                  <a:cubicBezTo>
                    <a:pt x="11371" y="11288"/>
                    <a:pt x="10787" y="10645"/>
                    <a:pt x="10442" y="9990"/>
                  </a:cubicBezTo>
                  <a:cubicBezTo>
                    <a:pt x="10085" y="9311"/>
                    <a:pt x="9680" y="8668"/>
                    <a:pt x="9335" y="7990"/>
                  </a:cubicBezTo>
                  <a:cubicBezTo>
                    <a:pt x="8715" y="6573"/>
                    <a:pt x="8001" y="5216"/>
                    <a:pt x="7203" y="3894"/>
                  </a:cubicBezTo>
                  <a:cubicBezTo>
                    <a:pt x="8573" y="3632"/>
                    <a:pt x="9966" y="3370"/>
                    <a:pt x="11299" y="3037"/>
                  </a:cubicBezTo>
                  <a:cubicBezTo>
                    <a:pt x="12109" y="4275"/>
                    <a:pt x="12847" y="5561"/>
                    <a:pt x="13573" y="6871"/>
                  </a:cubicBezTo>
                  <a:cubicBezTo>
                    <a:pt x="14252" y="8168"/>
                    <a:pt x="15169" y="9430"/>
                    <a:pt x="15681" y="10752"/>
                  </a:cubicBezTo>
                  <a:cubicBezTo>
                    <a:pt x="15502" y="10740"/>
                    <a:pt x="15383" y="10811"/>
                    <a:pt x="15228" y="10823"/>
                  </a:cubicBezTo>
                  <a:cubicBezTo>
                    <a:pt x="14276" y="11085"/>
                    <a:pt x="13347" y="11490"/>
                    <a:pt x="12383" y="11776"/>
                  </a:cubicBezTo>
                  <a:cubicBezTo>
                    <a:pt x="12085" y="11859"/>
                    <a:pt x="11716" y="11883"/>
                    <a:pt x="11466" y="12109"/>
                  </a:cubicBezTo>
                  <a:cubicBezTo>
                    <a:pt x="12121" y="12276"/>
                    <a:pt x="12835" y="11776"/>
                    <a:pt x="13502" y="11669"/>
                  </a:cubicBezTo>
                  <a:cubicBezTo>
                    <a:pt x="14097" y="11383"/>
                    <a:pt x="14823" y="11252"/>
                    <a:pt x="15466" y="11026"/>
                  </a:cubicBezTo>
                  <a:cubicBezTo>
                    <a:pt x="15681" y="11062"/>
                    <a:pt x="15895" y="11038"/>
                    <a:pt x="16085" y="10942"/>
                  </a:cubicBezTo>
                  <a:cubicBezTo>
                    <a:pt x="15788" y="10085"/>
                    <a:pt x="15169" y="9299"/>
                    <a:pt x="14859" y="8526"/>
                  </a:cubicBezTo>
                  <a:cubicBezTo>
                    <a:pt x="15097" y="8561"/>
                    <a:pt x="15359" y="8633"/>
                    <a:pt x="15502" y="8526"/>
                  </a:cubicBezTo>
                  <a:cubicBezTo>
                    <a:pt x="15704" y="8728"/>
                    <a:pt x="15966" y="8847"/>
                    <a:pt x="16252" y="8871"/>
                  </a:cubicBezTo>
                  <a:cubicBezTo>
                    <a:pt x="16562" y="9454"/>
                    <a:pt x="16931" y="9978"/>
                    <a:pt x="17538" y="10335"/>
                  </a:cubicBezTo>
                  <a:cubicBezTo>
                    <a:pt x="18205" y="10407"/>
                    <a:pt x="18764" y="10359"/>
                    <a:pt x="19205" y="10145"/>
                  </a:cubicBezTo>
                  <a:cubicBezTo>
                    <a:pt x="19407" y="10466"/>
                    <a:pt x="19574" y="10823"/>
                    <a:pt x="19753" y="11157"/>
                  </a:cubicBezTo>
                  <a:cubicBezTo>
                    <a:pt x="19967" y="11466"/>
                    <a:pt x="20003" y="11907"/>
                    <a:pt x="20312" y="12145"/>
                  </a:cubicBezTo>
                  <a:cubicBezTo>
                    <a:pt x="20467" y="11812"/>
                    <a:pt x="20050" y="11419"/>
                    <a:pt x="19931" y="11085"/>
                  </a:cubicBezTo>
                  <a:cubicBezTo>
                    <a:pt x="19824" y="10752"/>
                    <a:pt x="19491" y="10371"/>
                    <a:pt x="19455" y="10038"/>
                  </a:cubicBezTo>
                  <a:cubicBezTo>
                    <a:pt x="19860" y="9847"/>
                    <a:pt x="19895" y="10442"/>
                    <a:pt x="20098" y="10669"/>
                  </a:cubicBezTo>
                  <a:cubicBezTo>
                    <a:pt x="20562" y="11550"/>
                    <a:pt x="21074" y="12550"/>
                    <a:pt x="21539" y="13324"/>
                  </a:cubicBezTo>
                  <a:cubicBezTo>
                    <a:pt x="16847" y="13157"/>
                    <a:pt x="13383" y="14610"/>
                    <a:pt x="9728" y="15836"/>
                  </a:cubicBezTo>
                  <a:close/>
                  <a:moveTo>
                    <a:pt x="10466" y="16919"/>
                  </a:moveTo>
                  <a:cubicBezTo>
                    <a:pt x="11121" y="16693"/>
                    <a:pt x="11728" y="16419"/>
                    <a:pt x="12406" y="16241"/>
                  </a:cubicBezTo>
                  <a:cubicBezTo>
                    <a:pt x="13371" y="16050"/>
                    <a:pt x="14180" y="15669"/>
                    <a:pt x="15121" y="15467"/>
                  </a:cubicBezTo>
                  <a:cubicBezTo>
                    <a:pt x="16931" y="14943"/>
                    <a:pt x="19050" y="14860"/>
                    <a:pt x="21027" y="14562"/>
                  </a:cubicBezTo>
                  <a:cubicBezTo>
                    <a:pt x="21062" y="14538"/>
                    <a:pt x="21098" y="14514"/>
                    <a:pt x="21146" y="14514"/>
                  </a:cubicBezTo>
                  <a:lnTo>
                    <a:pt x="21205" y="14514"/>
                  </a:lnTo>
                  <a:cubicBezTo>
                    <a:pt x="21193" y="14598"/>
                    <a:pt x="21181" y="14669"/>
                    <a:pt x="21169" y="14752"/>
                  </a:cubicBezTo>
                  <a:cubicBezTo>
                    <a:pt x="20765" y="14943"/>
                    <a:pt x="20193" y="14931"/>
                    <a:pt x="19729" y="15050"/>
                  </a:cubicBezTo>
                  <a:cubicBezTo>
                    <a:pt x="17990" y="15205"/>
                    <a:pt x="16264" y="15491"/>
                    <a:pt x="14561" y="15884"/>
                  </a:cubicBezTo>
                  <a:cubicBezTo>
                    <a:pt x="12918" y="16265"/>
                    <a:pt x="11406" y="16848"/>
                    <a:pt x="9942" y="17348"/>
                  </a:cubicBezTo>
                  <a:cubicBezTo>
                    <a:pt x="9966" y="16991"/>
                    <a:pt x="10287" y="17050"/>
                    <a:pt x="10466" y="16919"/>
                  </a:cubicBezTo>
                  <a:close/>
                  <a:moveTo>
                    <a:pt x="15526" y="15919"/>
                  </a:moveTo>
                  <a:cubicBezTo>
                    <a:pt x="15502" y="15955"/>
                    <a:pt x="15466" y="15967"/>
                    <a:pt x="15419" y="15979"/>
                  </a:cubicBezTo>
                  <a:cubicBezTo>
                    <a:pt x="15335" y="15943"/>
                    <a:pt x="15478" y="15907"/>
                    <a:pt x="15526" y="15919"/>
                  </a:cubicBezTo>
                  <a:close/>
                  <a:moveTo>
                    <a:pt x="15359" y="15967"/>
                  </a:moveTo>
                  <a:cubicBezTo>
                    <a:pt x="15359" y="15991"/>
                    <a:pt x="15312" y="15979"/>
                    <a:pt x="15288" y="15991"/>
                  </a:cubicBezTo>
                  <a:cubicBezTo>
                    <a:pt x="15288" y="15955"/>
                    <a:pt x="15323" y="15967"/>
                    <a:pt x="15347" y="15967"/>
                  </a:cubicBezTo>
                  <a:close/>
                  <a:moveTo>
                    <a:pt x="14490" y="16169"/>
                  </a:moveTo>
                  <a:cubicBezTo>
                    <a:pt x="14347" y="16241"/>
                    <a:pt x="14192" y="16288"/>
                    <a:pt x="14038" y="16300"/>
                  </a:cubicBezTo>
                  <a:cubicBezTo>
                    <a:pt x="14180" y="16241"/>
                    <a:pt x="14335" y="16193"/>
                    <a:pt x="14490" y="16169"/>
                  </a:cubicBezTo>
                  <a:close/>
                  <a:moveTo>
                    <a:pt x="13930" y="16324"/>
                  </a:moveTo>
                  <a:cubicBezTo>
                    <a:pt x="13907" y="16348"/>
                    <a:pt x="13871" y="16360"/>
                    <a:pt x="13823" y="16372"/>
                  </a:cubicBezTo>
                  <a:cubicBezTo>
                    <a:pt x="13740" y="16348"/>
                    <a:pt x="13883" y="16312"/>
                    <a:pt x="13930" y="16324"/>
                  </a:cubicBezTo>
                  <a:close/>
                  <a:moveTo>
                    <a:pt x="13764" y="16360"/>
                  </a:moveTo>
                  <a:cubicBezTo>
                    <a:pt x="13585" y="16467"/>
                    <a:pt x="13335" y="16491"/>
                    <a:pt x="13133" y="16574"/>
                  </a:cubicBezTo>
                  <a:cubicBezTo>
                    <a:pt x="13180" y="16479"/>
                    <a:pt x="13502" y="16419"/>
                    <a:pt x="13692" y="16384"/>
                  </a:cubicBezTo>
                  <a:cubicBezTo>
                    <a:pt x="13692" y="16360"/>
                    <a:pt x="13728" y="16372"/>
                    <a:pt x="13764" y="16360"/>
                  </a:cubicBezTo>
                  <a:close/>
                  <a:moveTo>
                    <a:pt x="12645" y="16705"/>
                  </a:moveTo>
                  <a:cubicBezTo>
                    <a:pt x="12621" y="16729"/>
                    <a:pt x="12573" y="16741"/>
                    <a:pt x="12537" y="16753"/>
                  </a:cubicBezTo>
                  <a:cubicBezTo>
                    <a:pt x="12454" y="16729"/>
                    <a:pt x="12597" y="16693"/>
                    <a:pt x="12645" y="16705"/>
                  </a:cubicBezTo>
                  <a:close/>
                  <a:moveTo>
                    <a:pt x="12156" y="16860"/>
                  </a:moveTo>
                  <a:cubicBezTo>
                    <a:pt x="11442" y="17181"/>
                    <a:pt x="10704" y="17455"/>
                    <a:pt x="9954" y="17681"/>
                  </a:cubicBezTo>
                  <a:cubicBezTo>
                    <a:pt x="10656" y="17360"/>
                    <a:pt x="11406" y="17122"/>
                    <a:pt x="12144" y="16860"/>
                  </a:cubicBezTo>
                  <a:close/>
                  <a:moveTo>
                    <a:pt x="10275" y="17836"/>
                  </a:moveTo>
                  <a:cubicBezTo>
                    <a:pt x="10394" y="17765"/>
                    <a:pt x="10525" y="17717"/>
                    <a:pt x="10656" y="17681"/>
                  </a:cubicBezTo>
                  <a:cubicBezTo>
                    <a:pt x="10918" y="17586"/>
                    <a:pt x="11180" y="17503"/>
                    <a:pt x="11442" y="17396"/>
                  </a:cubicBezTo>
                  <a:cubicBezTo>
                    <a:pt x="13085" y="16955"/>
                    <a:pt x="14621" y="16360"/>
                    <a:pt x="16455" y="16157"/>
                  </a:cubicBezTo>
                  <a:cubicBezTo>
                    <a:pt x="16586" y="16229"/>
                    <a:pt x="16681" y="16360"/>
                    <a:pt x="16716" y="16503"/>
                  </a:cubicBezTo>
                  <a:cubicBezTo>
                    <a:pt x="14335" y="16812"/>
                    <a:pt x="12216" y="17658"/>
                    <a:pt x="9978" y="18015"/>
                  </a:cubicBezTo>
                  <a:cubicBezTo>
                    <a:pt x="9918" y="17872"/>
                    <a:pt x="10192" y="17896"/>
                    <a:pt x="10275" y="17836"/>
                  </a:cubicBezTo>
                  <a:close/>
                  <a:moveTo>
                    <a:pt x="10775" y="18003"/>
                  </a:moveTo>
                  <a:cubicBezTo>
                    <a:pt x="12799" y="17646"/>
                    <a:pt x="14800" y="17015"/>
                    <a:pt x="16824" y="16657"/>
                  </a:cubicBezTo>
                  <a:cubicBezTo>
                    <a:pt x="16859" y="16669"/>
                    <a:pt x="16871" y="16717"/>
                    <a:pt x="16907" y="16729"/>
                  </a:cubicBezTo>
                  <a:cubicBezTo>
                    <a:pt x="16669" y="16907"/>
                    <a:pt x="16359" y="16907"/>
                    <a:pt x="16074" y="16979"/>
                  </a:cubicBezTo>
                  <a:cubicBezTo>
                    <a:pt x="14121" y="17431"/>
                    <a:pt x="12073" y="18086"/>
                    <a:pt x="9978" y="18289"/>
                  </a:cubicBezTo>
                  <a:cubicBezTo>
                    <a:pt x="10168" y="18050"/>
                    <a:pt x="10513" y="18050"/>
                    <a:pt x="10775" y="18003"/>
                  </a:cubicBezTo>
                  <a:close/>
                  <a:moveTo>
                    <a:pt x="16978" y="16979"/>
                  </a:moveTo>
                  <a:cubicBezTo>
                    <a:pt x="17050" y="17086"/>
                    <a:pt x="17097" y="17205"/>
                    <a:pt x="17121" y="17336"/>
                  </a:cubicBezTo>
                  <a:cubicBezTo>
                    <a:pt x="14835" y="17812"/>
                    <a:pt x="12573" y="18539"/>
                    <a:pt x="10037" y="18562"/>
                  </a:cubicBezTo>
                  <a:cubicBezTo>
                    <a:pt x="12418" y="18134"/>
                    <a:pt x="14669" y="17503"/>
                    <a:pt x="16978" y="16967"/>
                  </a:cubicBezTo>
                  <a:close/>
                  <a:moveTo>
                    <a:pt x="10632" y="18991"/>
                  </a:moveTo>
                  <a:cubicBezTo>
                    <a:pt x="12359" y="18670"/>
                    <a:pt x="14038" y="18312"/>
                    <a:pt x="15728" y="17967"/>
                  </a:cubicBezTo>
                  <a:cubicBezTo>
                    <a:pt x="16002" y="17872"/>
                    <a:pt x="16276" y="17800"/>
                    <a:pt x="16562" y="17753"/>
                  </a:cubicBezTo>
                  <a:cubicBezTo>
                    <a:pt x="16788" y="17729"/>
                    <a:pt x="17157" y="17455"/>
                    <a:pt x="17276" y="17658"/>
                  </a:cubicBezTo>
                  <a:cubicBezTo>
                    <a:pt x="15085" y="18122"/>
                    <a:pt x="13026" y="18777"/>
                    <a:pt x="10632" y="18979"/>
                  </a:cubicBezTo>
                  <a:close/>
                  <a:moveTo>
                    <a:pt x="18705" y="18170"/>
                  </a:moveTo>
                  <a:cubicBezTo>
                    <a:pt x="18443" y="18217"/>
                    <a:pt x="18383" y="18539"/>
                    <a:pt x="18252" y="18765"/>
                  </a:cubicBezTo>
                  <a:cubicBezTo>
                    <a:pt x="18062" y="17741"/>
                    <a:pt x="17490" y="16836"/>
                    <a:pt x="17038" y="16110"/>
                  </a:cubicBezTo>
                  <a:cubicBezTo>
                    <a:pt x="17431" y="16074"/>
                    <a:pt x="17836" y="16026"/>
                    <a:pt x="18229" y="15979"/>
                  </a:cubicBezTo>
                  <a:cubicBezTo>
                    <a:pt x="18538" y="16360"/>
                    <a:pt x="18741" y="16812"/>
                    <a:pt x="18979" y="17229"/>
                  </a:cubicBezTo>
                  <a:cubicBezTo>
                    <a:pt x="19145" y="16777"/>
                    <a:pt x="18645" y="16312"/>
                    <a:pt x="18467" y="15919"/>
                  </a:cubicBezTo>
                  <a:lnTo>
                    <a:pt x="18538" y="15931"/>
                  </a:lnTo>
                  <a:cubicBezTo>
                    <a:pt x="19193" y="16586"/>
                    <a:pt x="19419" y="17562"/>
                    <a:pt x="19657" y="18527"/>
                  </a:cubicBezTo>
                  <a:cubicBezTo>
                    <a:pt x="19336" y="18408"/>
                    <a:pt x="19145" y="18193"/>
                    <a:pt x="18705" y="18158"/>
                  </a:cubicBezTo>
                  <a:close/>
                  <a:moveTo>
                    <a:pt x="19729" y="17110"/>
                  </a:moveTo>
                  <a:cubicBezTo>
                    <a:pt x="20396" y="16777"/>
                    <a:pt x="21324" y="16777"/>
                    <a:pt x="22050" y="16515"/>
                  </a:cubicBezTo>
                  <a:cubicBezTo>
                    <a:pt x="22110" y="16515"/>
                    <a:pt x="22098" y="16550"/>
                    <a:pt x="22146" y="16562"/>
                  </a:cubicBezTo>
                  <a:cubicBezTo>
                    <a:pt x="21372" y="16788"/>
                    <a:pt x="20610" y="17027"/>
                    <a:pt x="19729" y="1711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30"/>
            <p:cNvSpPr/>
            <p:nvPr/>
          </p:nvSpPr>
          <p:spPr>
            <a:xfrm>
              <a:off x="1424941" y="3075058"/>
              <a:ext cx="15994" cy="25476"/>
            </a:xfrm>
            <a:custGeom>
              <a:avLst/>
              <a:gdLst/>
              <a:ahLst/>
              <a:cxnLst/>
              <a:rect l="l" t="t" r="r" b="b"/>
              <a:pathLst>
                <a:path w="501" h="798" extrusionOk="0">
                  <a:moveTo>
                    <a:pt x="263" y="798"/>
                  </a:moveTo>
                  <a:cubicBezTo>
                    <a:pt x="418" y="738"/>
                    <a:pt x="394" y="429"/>
                    <a:pt x="501" y="298"/>
                  </a:cubicBezTo>
                  <a:cubicBezTo>
                    <a:pt x="287" y="0"/>
                    <a:pt x="1" y="691"/>
                    <a:pt x="263" y="79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30"/>
            <p:cNvSpPr/>
            <p:nvPr/>
          </p:nvSpPr>
          <p:spPr>
            <a:xfrm>
              <a:off x="986675" y="3016508"/>
              <a:ext cx="15994" cy="39555"/>
            </a:xfrm>
            <a:custGeom>
              <a:avLst/>
              <a:gdLst/>
              <a:ahLst/>
              <a:cxnLst/>
              <a:rect l="l" t="t" r="r" b="b"/>
              <a:pathLst>
                <a:path w="501" h="1239" extrusionOk="0">
                  <a:moveTo>
                    <a:pt x="132" y="1239"/>
                  </a:moveTo>
                  <a:cubicBezTo>
                    <a:pt x="346" y="1013"/>
                    <a:pt x="501" y="536"/>
                    <a:pt x="465" y="120"/>
                  </a:cubicBezTo>
                  <a:cubicBezTo>
                    <a:pt x="1" y="1"/>
                    <a:pt x="144" y="1013"/>
                    <a:pt x="132" y="123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6" name="Google Shape;1146;p30"/>
          <p:cNvGrpSpPr/>
          <p:nvPr/>
        </p:nvGrpSpPr>
        <p:grpSpPr>
          <a:xfrm>
            <a:off x="655990" y="4191895"/>
            <a:ext cx="1093654" cy="802430"/>
            <a:chOff x="313504" y="3305397"/>
            <a:chExt cx="870882" cy="638979"/>
          </a:xfrm>
        </p:grpSpPr>
        <p:sp>
          <p:nvSpPr>
            <p:cNvPr id="1147" name="Google Shape;1147;p30"/>
            <p:cNvSpPr/>
            <p:nvPr/>
          </p:nvSpPr>
          <p:spPr>
            <a:xfrm>
              <a:off x="514600" y="3698809"/>
              <a:ext cx="206044" cy="42971"/>
            </a:xfrm>
            <a:custGeom>
              <a:avLst/>
              <a:gdLst/>
              <a:ahLst/>
              <a:cxnLst/>
              <a:rect l="l" t="t" r="r" b="b"/>
              <a:pathLst>
                <a:path w="6454" h="1346" extrusionOk="0">
                  <a:moveTo>
                    <a:pt x="5620" y="36"/>
                  </a:moveTo>
                  <a:cubicBezTo>
                    <a:pt x="3929" y="274"/>
                    <a:pt x="1870" y="488"/>
                    <a:pt x="512" y="1024"/>
                  </a:cubicBezTo>
                  <a:cubicBezTo>
                    <a:pt x="322" y="1096"/>
                    <a:pt x="72" y="1155"/>
                    <a:pt x="0" y="1346"/>
                  </a:cubicBezTo>
                  <a:cubicBezTo>
                    <a:pt x="2060" y="917"/>
                    <a:pt x="4584" y="715"/>
                    <a:pt x="6454" y="0"/>
                  </a:cubicBezTo>
                  <a:cubicBezTo>
                    <a:pt x="6180" y="48"/>
                    <a:pt x="5906" y="60"/>
                    <a:pt x="5620" y="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30"/>
            <p:cNvSpPr/>
            <p:nvPr/>
          </p:nvSpPr>
          <p:spPr>
            <a:xfrm>
              <a:off x="759752" y="3381411"/>
              <a:ext cx="138012" cy="43737"/>
            </a:xfrm>
            <a:custGeom>
              <a:avLst/>
              <a:gdLst/>
              <a:ahLst/>
              <a:cxnLst/>
              <a:rect l="l" t="t" r="r" b="b"/>
              <a:pathLst>
                <a:path w="4323" h="1370" extrusionOk="0">
                  <a:moveTo>
                    <a:pt x="1823" y="905"/>
                  </a:moveTo>
                  <a:cubicBezTo>
                    <a:pt x="2454" y="751"/>
                    <a:pt x="3097" y="608"/>
                    <a:pt x="3775" y="489"/>
                  </a:cubicBezTo>
                  <a:cubicBezTo>
                    <a:pt x="3918" y="405"/>
                    <a:pt x="4073" y="346"/>
                    <a:pt x="4228" y="310"/>
                  </a:cubicBezTo>
                  <a:cubicBezTo>
                    <a:pt x="4144" y="179"/>
                    <a:pt x="4323" y="274"/>
                    <a:pt x="4311" y="155"/>
                  </a:cubicBezTo>
                  <a:cubicBezTo>
                    <a:pt x="3418" y="1"/>
                    <a:pt x="2477" y="382"/>
                    <a:pt x="1668" y="536"/>
                  </a:cubicBezTo>
                  <a:cubicBezTo>
                    <a:pt x="1370" y="644"/>
                    <a:pt x="1049" y="739"/>
                    <a:pt x="763" y="858"/>
                  </a:cubicBezTo>
                  <a:cubicBezTo>
                    <a:pt x="477" y="965"/>
                    <a:pt x="156" y="1060"/>
                    <a:pt x="1" y="1298"/>
                  </a:cubicBezTo>
                  <a:cubicBezTo>
                    <a:pt x="596" y="1370"/>
                    <a:pt x="1192" y="989"/>
                    <a:pt x="1823" y="9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30"/>
            <p:cNvSpPr/>
            <p:nvPr/>
          </p:nvSpPr>
          <p:spPr>
            <a:xfrm>
              <a:off x="487240" y="3679047"/>
              <a:ext cx="233404" cy="49803"/>
            </a:xfrm>
            <a:custGeom>
              <a:avLst/>
              <a:gdLst/>
              <a:ahLst/>
              <a:cxnLst/>
              <a:rect l="l" t="t" r="r" b="b"/>
              <a:pathLst>
                <a:path w="7311" h="1560" extrusionOk="0">
                  <a:moveTo>
                    <a:pt x="6120" y="36"/>
                  </a:moveTo>
                  <a:cubicBezTo>
                    <a:pt x="4501" y="226"/>
                    <a:pt x="2893" y="524"/>
                    <a:pt x="1310" y="953"/>
                  </a:cubicBezTo>
                  <a:cubicBezTo>
                    <a:pt x="1060" y="1000"/>
                    <a:pt x="810" y="1084"/>
                    <a:pt x="572" y="1167"/>
                  </a:cubicBezTo>
                  <a:cubicBezTo>
                    <a:pt x="357" y="1286"/>
                    <a:pt x="36" y="1286"/>
                    <a:pt x="0" y="1560"/>
                  </a:cubicBezTo>
                  <a:cubicBezTo>
                    <a:pt x="1155" y="1405"/>
                    <a:pt x="2393" y="1060"/>
                    <a:pt x="3655" y="857"/>
                  </a:cubicBezTo>
                  <a:cubicBezTo>
                    <a:pt x="4929" y="655"/>
                    <a:pt x="6251" y="524"/>
                    <a:pt x="7311" y="72"/>
                  </a:cubicBezTo>
                  <a:cubicBezTo>
                    <a:pt x="6941" y="0"/>
                    <a:pt x="6489" y="48"/>
                    <a:pt x="6120" y="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30"/>
            <p:cNvSpPr/>
            <p:nvPr/>
          </p:nvSpPr>
          <p:spPr>
            <a:xfrm>
              <a:off x="512684" y="3458190"/>
              <a:ext cx="160455" cy="42620"/>
            </a:xfrm>
            <a:custGeom>
              <a:avLst/>
              <a:gdLst/>
              <a:ahLst/>
              <a:cxnLst/>
              <a:rect l="l" t="t" r="r" b="b"/>
              <a:pathLst>
                <a:path w="5026" h="1335" extrusionOk="0">
                  <a:moveTo>
                    <a:pt x="810" y="822"/>
                  </a:moveTo>
                  <a:cubicBezTo>
                    <a:pt x="513" y="929"/>
                    <a:pt x="132" y="965"/>
                    <a:pt x="1" y="1239"/>
                  </a:cubicBezTo>
                  <a:cubicBezTo>
                    <a:pt x="406" y="1334"/>
                    <a:pt x="822" y="1132"/>
                    <a:pt x="1239" y="1048"/>
                  </a:cubicBezTo>
                  <a:cubicBezTo>
                    <a:pt x="2549" y="775"/>
                    <a:pt x="3954" y="620"/>
                    <a:pt x="5025" y="155"/>
                  </a:cubicBezTo>
                  <a:cubicBezTo>
                    <a:pt x="3489" y="1"/>
                    <a:pt x="2096" y="489"/>
                    <a:pt x="810" y="82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30"/>
            <p:cNvSpPr/>
            <p:nvPr/>
          </p:nvSpPr>
          <p:spPr>
            <a:xfrm>
              <a:off x="501670" y="3439195"/>
              <a:ext cx="175651" cy="41471"/>
            </a:xfrm>
            <a:custGeom>
              <a:avLst/>
              <a:gdLst/>
              <a:ahLst/>
              <a:cxnLst/>
              <a:rect l="l" t="t" r="r" b="b"/>
              <a:pathLst>
                <a:path w="5502" h="1299" extrusionOk="0">
                  <a:moveTo>
                    <a:pt x="1120" y="1084"/>
                  </a:moveTo>
                  <a:cubicBezTo>
                    <a:pt x="2322" y="905"/>
                    <a:pt x="3596" y="786"/>
                    <a:pt x="4608" y="465"/>
                  </a:cubicBezTo>
                  <a:lnTo>
                    <a:pt x="4906" y="453"/>
                  </a:lnTo>
                  <a:cubicBezTo>
                    <a:pt x="4894" y="143"/>
                    <a:pt x="5335" y="250"/>
                    <a:pt x="5501" y="96"/>
                  </a:cubicBezTo>
                  <a:cubicBezTo>
                    <a:pt x="5263" y="0"/>
                    <a:pt x="4763" y="72"/>
                    <a:pt x="4477" y="119"/>
                  </a:cubicBezTo>
                  <a:cubicBezTo>
                    <a:pt x="3263" y="262"/>
                    <a:pt x="2072" y="453"/>
                    <a:pt x="953" y="703"/>
                  </a:cubicBezTo>
                  <a:cubicBezTo>
                    <a:pt x="596" y="798"/>
                    <a:pt x="108" y="774"/>
                    <a:pt x="1" y="1096"/>
                  </a:cubicBezTo>
                  <a:cubicBezTo>
                    <a:pt x="334" y="1298"/>
                    <a:pt x="751" y="1131"/>
                    <a:pt x="1120" y="108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30"/>
            <p:cNvSpPr/>
            <p:nvPr/>
          </p:nvSpPr>
          <p:spPr>
            <a:xfrm>
              <a:off x="503969" y="3418284"/>
              <a:ext cx="165372" cy="37671"/>
            </a:xfrm>
            <a:custGeom>
              <a:avLst/>
              <a:gdLst/>
              <a:ahLst/>
              <a:cxnLst/>
              <a:rect l="l" t="t" r="r" b="b"/>
              <a:pathLst>
                <a:path w="5180" h="1180" extrusionOk="0">
                  <a:moveTo>
                    <a:pt x="1929" y="893"/>
                  </a:moveTo>
                  <a:cubicBezTo>
                    <a:pt x="2858" y="786"/>
                    <a:pt x="3810" y="703"/>
                    <a:pt x="4608" y="596"/>
                  </a:cubicBezTo>
                  <a:cubicBezTo>
                    <a:pt x="4810" y="572"/>
                    <a:pt x="5108" y="620"/>
                    <a:pt x="5179" y="441"/>
                  </a:cubicBezTo>
                  <a:cubicBezTo>
                    <a:pt x="3905" y="0"/>
                    <a:pt x="1953" y="358"/>
                    <a:pt x="679" y="703"/>
                  </a:cubicBezTo>
                  <a:cubicBezTo>
                    <a:pt x="417" y="774"/>
                    <a:pt x="95" y="822"/>
                    <a:pt x="0" y="1060"/>
                  </a:cubicBezTo>
                  <a:cubicBezTo>
                    <a:pt x="572" y="1179"/>
                    <a:pt x="1238" y="977"/>
                    <a:pt x="1929" y="8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30"/>
            <p:cNvSpPr/>
            <p:nvPr/>
          </p:nvSpPr>
          <p:spPr>
            <a:xfrm>
              <a:off x="547291" y="3377611"/>
              <a:ext cx="73012" cy="10663"/>
            </a:xfrm>
            <a:custGeom>
              <a:avLst/>
              <a:gdLst/>
              <a:ahLst/>
              <a:cxnLst/>
              <a:rect l="l" t="t" r="r" b="b"/>
              <a:pathLst>
                <a:path w="2287" h="334" extrusionOk="0">
                  <a:moveTo>
                    <a:pt x="2286" y="167"/>
                  </a:moveTo>
                  <a:cubicBezTo>
                    <a:pt x="2155" y="36"/>
                    <a:pt x="1893" y="24"/>
                    <a:pt x="1667" y="12"/>
                  </a:cubicBezTo>
                  <a:cubicBezTo>
                    <a:pt x="1096" y="1"/>
                    <a:pt x="346" y="120"/>
                    <a:pt x="0" y="334"/>
                  </a:cubicBezTo>
                  <a:cubicBezTo>
                    <a:pt x="667" y="310"/>
                    <a:pt x="1501" y="84"/>
                    <a:pt x="2286" y="16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30"/>
            <p:cNvSpPr/>
            <p:nvPr/>
          </p:nvSpPr>
          <p:spPr>
            <a:xfrm>
              <a:off x="495956" y="3780537"/>
              <a:ext cx="169586" cy="38789"/>
            </a:xfrm>
            <a:custGeom>
              <a:avLst/>
              <a:gdLst/>
              <a:ahLst/>
              <a:cxnLst/>
              <a:rect l="l" t="t" r="r" b="b"/>
              <a:pathLst>
                <a:path w="5312" h="1215" extrusionOk="0">
                  <a:moveTo>
                    <a:pt x="4490" y="72"/>
                  </a:moveTo>
                  <a:cubicBezTo>
                    <a:pt x="2918" y="274"/>
                    <a:pt x="1846" y="1167"/>
                    <a:pt x="1" y="941"/>
                  </a:cubicBezTo>
                  <a:cubicBezTo>
                    <a:pt x="263" y="1215"/>
                    <a:pt x="953" y="1024"/>
                    <a:pt x="1442" y="1048"/>
                  </a:cubicBezTo>
                  <a:cubicBezTo>
                    <a:pt x="2763" y="762"/>
                    <a:pt x="3882" y="286"/>
                    <a:pt x="5311" y="119"/>
                  </a:cubicBezTo>
                  <a:cubicBezTo>
                    <a:pt x="5144" y="0"/>
                    <a:pt x="4775" y="72"/>
                    <a:pt x="4490" y="7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0"/>
            <p:cNvSpPr/>
            <p:nvPr/>
          </p:nvSpPr>
          <p:spPr>
            <a:xfrm>
              <a:off x="909512" y="3343037"/>
              <a:ext cx="104203" cy="103405"/>
            </a:xfrm>
            <a:custGeom>
              <a:avLst/>
              <a:gdLst/>
              <a:ahLst/>
              <a:cxnLst/>
              <a:rect l="l" t="t" r="r" b="b"/>
              <a:pathLst>
                <a:path w="3264" h="3239" extrusionOk="0">
                  <a:moveTo>
                    <a:pt x="727" y="3239"/>
                  </a:moveTo>
                  <a:cubicBezTo>
                    <a:pt x="775" y="3227"/>
                    <a:pt x="739" y="3131"/>
                    <a:pt x="799" y="3119"/>
                  </a:cubicBezTo>
                  <a:cubicBezTo>
                    <a:pt x="1049" y="3155"/>
                    <a:pt x="1370" y="3060"/>
                    <a:pt x="1715" y="3024"/>
                  </a:cubicBezTo>
                  <a:cubicBezTo>
                    <a:pt x="2156" y="2989"/>
                    <a:pt x="2644" y="2953"/>
                    <a:pt x="3061" y="2917"/>
                  </a:cubicBezTo>
                  <a:cubicBezTo>
                    <a:pt x="3097" y="2846"/>
                    <a:pt x="3263" y="2917"/>
                    <a:pt x="3251" y="2798"/>
                  </a:cubicBezTo>
                  <a:cubicBezTo>
                    <a:pt x="3239" y="2679"/>
                    <a:pt x="3109" y="2715"/>
                    <a:pt x="3109" y="2608"/>
                  </a:cubicBezTo>
                  <a:cubicBezTo>
                    <a:pt x="2966" y="1869"/>
                    <a:pt x="2704" y="1274"/>
                    <a:pt x="2608" y="500"/>
                  </a:cubicBezTo>
                  <a:cubicBezTo>
                    <a:pt x="2656" y="464"/>
                    <a:pt x="2716" y="452"/>
                    <a:pt x="2763" y="464"/>
                  </a:cubicBezTo>
                  <a:cubicBezTo>
                    <a:pt x="2144" y="0"/>
                    <a:pt x="811" y="524"/>
                    <a:pt x="132" y="488"/>
                  </a:cubicBezTo>
                  <a:cubicBezTo>
                    <a:pt x="1" y="1226"/>
                    <a:pt x="418" y="2000"/>
                    <a:pt x="418" y="2691"/>
                  </a:cubicBezTo>
                  <a:cubicBezTo>
                    <a:pt x="608" y="2846"/>
                    <a:pt x="537" y="3108"/>
                    <a:pt x="727" y="3239"/>
                  </a:cubicBezTo>
                  <a:close/>
                  <a:moveTo>
                    <a:pt x="2918" y="2679"/>
                  </a:moveTo>
                  <a:cubicBezTo>
                    <a:pt x="2847" y="2691"/>
                    <a:pt x="2799" y="2679"/>
                    <a:pt x="2799" y="2596"/>
                  </a:cubicBezTo>
                  <a:cubicBezTo>
                    <a:pt x="2870" y="2584"/>
                    <a:pt x="2918" y="2608"/>
                    <a:pt x="2918" y="2679"/>
                  </a:cubicBezTo>
                  <a:close/>
                  <a:moveTo>
                    <a:pt x="2108" y="1155"/>
                  </a:moveTo>
                  <a:cubicBezTo>
                    <a:pt x="1954" y="1084"/>
                    <a:pt x="1811" y="988"/>
                    <a:pt x="1680" y="893"/>
                  </a:cubicBezTo>
                  <a:cubicBezTo>
                    <a:pt x="1954" y="941"/>
                    <a:pt x="2251" y="1191"/>
                    <a:pt x="2525" y="1334"/>
                  </a:cubicBezTo>
                  <a:cubicBezTo>
                    <a:pt x="2430" y="1369"/>
                    <a:pt x="2251" y="1238"/>
                    <a:pt x="2108" y="1155"/>
                  </a:cubicBezTo>
                  <a:close/>
                  <a:moveTo>
                    <a:pt x="2382" y="560"/>
                  </a:moveTo>
                  <a:cubicBezTo>
                    <a:pt x="2382" y="667"/>
                    <a:pt x="2394" y="786"/>
                    <a:pt x="2430" y="893"/>
                  </a:cubicBezTo>
                  <a:cubicBezTo>
                    <a:pt x="2251" y="798"/>
                    <a:pt x="2085" y="667"/>
                    <a:pt x="1942" y="524"/>
                  </a:cubicBezTo>
                  <a:cubicBezTo>
                    <a:pt x="2096" y="500"/>
                    <a:pt x="2239" y="512"/>
                    <a:pt x="2382" y="560"/>
                  </a:cubicBezTo>
                  <a:close/>
                  <a:moveTo>
                    <a:pt x="1775" y="643"/>
                  </a:moveTo>
                  <a:cubicBezTo>
                    <a:pt x="1751" y="703"/>
                    <a:pt x="1668" y="572"/>
                    <a:pt x="1585" y="595"/>
                  </a:cubicBezTo>
                  <a:cubicBezTo>
                    <a:pt x="1632" y="512"/>
                    <a:pt x="1763" y="595"/>
                    <a:pt x="1775" y="643"/>
                  </a:cubicBezTo>
                  <a:close/>
                  <a:moveTo>
                    <a:pt x="1418" y="1203"/>
                  </a:moveTo>
                  <a:cubicBezTo>
                    <a:pt x="1418" y="1238"/>
                    <a:pt x="1382" y="1226"/>
                    <a:pt x="1358" y="1238"/>
                  </a:cubicBezTo>
                  <a:cubicBezTo>
                    <a:pt x="1358" y="1214"/>
                    <a:pt x="1394" y="1214"/>
                    <a:pt x="1418" y="1214"/>
                  </a:cubicBezTo>
                  <a:close/>
                  <a:moveTo>
                    <a:pt x="1144" y="643"/>
                  </a:moveTo>
                  <a:cubicBezTo>
                    <a:pt x="1144" y="679"/>
                    <a:pt x="1144" y="714"/>
                    <a:pt x="1180" y="714"/>
                  </a:cubicBezTo>
                  <a:cubicBezTo>
                    <a:pt x="1108" y="798"/>
                    <a:pt x="1025" y="679"/>
                    <a:pt x="930" y="703"/>
                  </a:cubicBezTo>
                  <a:cubicBezTo>
                    <a:pt x="965" y="655"/>
                    <a:pt x="1073" y="667"/>
                    <a:pt x="1144" y="643"/>
                  </a:cubicBezTo>
                  <a:close/>
                  <a:moveTo>
                    <a:pt x="1132" y="2441"/>
                  </a:moveTo>
                  <a:cubicBezTo>
                    <a:pt x="1096" y="2500"/>
                    <a:pt x="894" y="2477"/>
                    <a:pt x="858" y="2453"/>
                  </a:cubicBezTo>
                  <a:lnTo>
                    <a:pt x="858" y="2334"/>
                  </a:lnTo>
                  <a:cubicBezTo>
                    <a:pt x="942" y="2381"/>
                    <a:pt x="1037" y="2417"/>
                    <a:pt x="1132" y="2441"/>
                  </a:cubicBezTo>
                  <a:close/>
                  <a:moveTo>
                    <a:pt x="775" y="1762"/>
                  </a:moveTo>
                  <a:cubicBezTo>
                    <a:pt x="775" y="1786"/>
                    <a:pt x="739" y="1786"/>
                    <a:pt x="715" y="1786"/>
                  </a:cubicBezTo>
                  <a:cubicBezTo>
                    <a:pt x="727" y="1762"/>
                    <a:pt x="751" y="1774"/>
                    <a:pt x="775" y="176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0"/>
            <p:cNvSpPr/>
            <p:nvPr/>
          </p:nvSpPr>
          <p:spPr>
            <a:xfrm>
              <a:off x="841863" y="3657753"/>
              <a:ext cx="249015" cy="60849"/>
            </a:xfrm>
            <a:custGeom>
              <a:avLst/>
              <a:gdLst/>
              <a:ahLst/>
              <a:cxnLst/>
              <a:rect l="l" t="t" r="r" b="b"/>
              <a:pathLst>
                <a:path w="7800" h="1906" extrusionOk="0">
                  <a:moveTo>
                    <a:pt x="5835" y="929"/>
                  </a:moveTo>
                  <a:cubicBezTo>
                    <a:pt x="6347" y="786"/>
                    <a:pt x="6990" y="596"/>
                    <a:pt x="7418" y="334"/>
                  </a:cubicBezTo>
                  <a:cubicBezTo>
                    <a:pt x="7514" y="274"/>
                    <a:pt x="7799" y="108"/>
                    <a:pt x="7621" y="0"/>
                  </a:cubicBezTo>
                  <a:cubicBezTo>
                    <a:pt x="5335" y="870"/>
                    <a:pt x="2049" y="822"/>
                    <a:pt x="1" y="1905"/>
                  </a:cubicBezTo>
                  <a:cubicBezTo>
                    <a:pt x="2025" y="1774"/>
                    <a:pt x="3834" y="1191"/>
                    <a:pt x="5835" y="92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0"/>
            <p:cNvSpPr/>
            <p:nvPr/>
          </p:nvSpPr>
          <p:spPr>
            <a:xfrm>
              <a:off x="825134" y="3630394"/>
              <a:ext cx="255847" cy="48303"/>
            </a:xfrm>
            <a:custGeom>
              <a:avLst/>
              <a:gdLst/>
              <a:ahLst/>
              <a:cxnLst/>
              <a:rect l="l" t="t" r="r" b="b"/>
              <a:pathLst>
                <a:path w="8014" h="1513" extrusionOk="0">
                  <a:moveTo>
                    <a:pt x="7418" y="107"/>
                  </a:moveTo>
                  <a:cubicBezTo>
                    <a:pt x="6990" y="143"/>
                    <a:pt x="6561" y="191"/>
                    <a:pt x="6133" y="274"/>
                  </a:cubicBezTo>
                  <a:cubicBezTo>
                    <a:pt x="5692" y="345"/>
                    <a:pt x="5263" y="334"/>
                    <a:pt x="4799" y="381"/>
                  </a:cubicBezTo>
                  <a:cubicBezTo>
                    <a:pt x="3942" y="465"/>
                    <a:pt x="3037" y="655"/>
                    <a:pt x="2215" y="786"/>
                  </a:cubicBezTo>
                  <a:cubicBezTo>
                    <a:pt x="1787" y="869"/>
                    <a:pt x="1334" y="929"/>
                    <a:pt x="953" y="1036"/>
                  </a:cubicBezTo>
                  <a:cubicBezTo>
                    <a:pt x="560" y="1143"/>
                    <a:pt x="132" y="1274"/>
                    <a:pt x="1" y="1512"/>
                  </a:cubicBezTo>
                  <a:cubicBezTo>
                    <a:pt x="1096" y="1429"/>
                    <a:pt x="2334" y="1179"/>
                    <a:pt x="3585" y="1012"/>
                  </a:cubicBezTo>
                  <a:cubicBezTo>
                    <a:pt x="4835" y="846"/>
                    <a:pt x="6133" y="774"/>
                    <a:pt x="7216" y="417"/>
                  </a:cubicBezTo>
                  <a:cubicBezTo>
                    <a:pt x="7406" y="405"/>
                    <a:pt x="7502" y="310"/>
                    <a:pt x="7680" y="286"/>
                  </a:cubicBezTo>
                  <a:cubicBezTo>
                    <a:pt x="7752" y="179"/>
                    <a:pt x="8014" y="143"/>
                    <a:pt x="7942" y="0"/>
                  </a:cubicBezTo>
                  <a:lnTo>
                    <a:pt x="7835" y="0"/>
                  </a:lnTo>
                  <a:cubicBezTo>
                    <a:pt x="7704" y="48"/>
                    <a:pt x="7549" y="72"/>
                    <a:pt x="7418" y="10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30"/>
            <p:cNvSpPr/>
            <p:nvPr/>
          </p:nvSpPr>
          <p:spPr>
            <a:xfrm>
              <a:off x="786761" y="3427798"/>
              <a:ext cx="120134" cy="29658"/>
            </a:xfrm>
            <a:custGeom>
              <a:avLst/>
              <a:gdLst/>
              <a:ahLst/>
              <a:cxnLst/>
              <a:rect l="l" t="t" r="r" b="b"/>
              <a:pathLst>
                <a:path w="3763" h="929" extrusionOk="0">
                  <a:moveTo>
                    <a:pt x="2917" y="345"/>
                  </a:moveTo>
                  <a:cubicBezTo>
                    <a:pt x="3239" y="262"/>
                    <a:pt x="3572" y="191"/>
                    <a:pt x="3763" y="0"/>
                  </a:cubicBezTo>
                  <a:cubicBezTo>
                    <a:pt x="2441" y="12"/>
                    <a:pt x="1000" y="310"/>
                    <a:pt x="0" y="786"/>
                  </a:cubicBezTo>
                  <a:cubicBezTo>
                    <a:pt x="274" y="929"/>
                    <a:pt x="619" y="786"/>
                    <a:pt x="941" y="726"/>
                  </a:cubicBezTo>
                  <a:cubicBezTo>
                    <a:pt x="1620" y="595"/>
                    <a:pt x="2310" y="488"/>
                    <a:pt x="2917" y="34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30"/>
            <p:cNvSpPr/>
            <p:nvPr/>
          </p:nvSpPr>
          <p:spPr>
            <a:xfrm>
              <a:off x="844545" y="3559297"/>
              <a:ext cx="134947" cy="28541"/>
            </a:xfrm>
            <a:custGeom>
              <a:avLst/>
              <a:gdLst/>
              <a:ahLst/>
              <a:cxnLst/>
              <a:rect l="l" t="t" r="r" b="b"/>
              <a:pathLst>
                <a:path w="4227" h="894" extrusionOk="0">
                  <a:moveTo>
                    <a:pt x="0" y="894"/>
                  </a:moveTo>
                  <a:cubicBezTo>
                    <a:pt x="1429" y="727"/>
                    <a:pt x="2834" y="465"/>
                    <a:pt x="4227" y="120"/>
                  </a:cubicBezTo>
                  <a:cubicBezTo>
                    <a:pt x="4072" y="1"/>
                    <a:pt x="3691" y="120"/>
                    <a:pt x="3489" y="60"/>
                  </a:cubicBezTo>
                  <a:cubicBezTo>
                    <a:pt x="2536" y="155"/>
                    <a:pt x="1595" y="322"/>
                    <a:pt x="679" y="536"/>
                  </a:cubicBezTo>
                  <a:cubicBezTo>
                    <a:pt x="476" y="679"/>
                    <a:pt x="12" y="572"/>
                    <a:pt x="0" y="8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30"/>
            <p:cNvSpPr/>
            <p:nvPr/>
          </p:nvSpPr>
          <p:spPr>
            <a:xfrm>
              <a:off x="821335" y="3571077"/>
              <a:ext cx="239884" cy="42620"/>
            </a:xfrm>
            <a:custGeom>
              <a:avLst/>
              <a:gdLst/>
              <a:ahLst/>
              <a:cxnLst/>
              <a:rect l="l" t="t" r="r" b="b"/>
              <a:pathLst>
                <a:path w="7514" h="1335" extrusionOk="0">
                  <a:moveTo>
                    <a:pt x="1263" y="775"/>
                  </a:moveTo>
                  <a:cubicBezTo>
                    <a:pt x="798" y="882"/>
                    <a:pt x="322" y="953"/>
                    <a:pt x="1" y="1191"/>
                  </a:cubicBezTo>
                  <a:cubicBezTo>
                    <a:pt x="156" y="1334"/>
                    <a:pt x="417" y="1180"/>
                    <a:pt x="644" y="1251"/>
                  </a:cubicBezTo>
                  <a:cubicBezTo>
                    <a:pt x="2596" y="918"/>
                    <a:pt x="4858" y="620"/>
                    <a:pt x="6752" y="251"/>
                  </a:cubicBezTo>
                  <a:cubicBezTo>
                    <a:pt x="7014" y="203"/>
                    <a:pt x="7323" y="191"/>
                    <a:pt x="7514" y="1"/>
                  </a:cubicBezTo>
                  <a:cubicBezTo>
                    <a:pt x="6918" y="84"/>
                    <a:pt x="6240" y="48"/>
                    <a:pt x="5561" y="108"/>
                  </a:cubicBezTo>
                  <a:cubicBezTo>
                    <a:pt x="4108" y="239"/>
                    <a:pt x="2680" y="465"/>
                    <a:pt x="1263" y="77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30"/>
            <p:cNvSpPr/>
            <p:nvPr/>
          </p:nvSpPr>
          <p:spPr>
            <a:xfrm>
              <a:off x="828550" y="3615932"/>
              <a:ext cx="238384" cy="42620"/>
            </a:xfrm>
            <a:custGeom>
              <a:avLst/>
              <a:gdLst/>
              <a:ahLst/>
              <a:cxnLst/>
              <a:rect l="l" t="t" r="r" b="b"/>
              <a:pathLst>
                <a:path w="7467" h="1335" extrusionOk="0">
                  <a:moveTo>
                    <a:pt x="5704" y="513"/>
                  </a:moveTo>
                  <a:cubicBezTo>
                    <a:pt x="6335" y="429"/>
                    <a:pt x="6990" y="429"/>
                    <a:pt x="7466" y="84"/>
                  </a:cubicBezTo>
                  <a:cubicBezTo>
                    <a:pt x="7216" y="1"/>
                    <a:pt x="6966" y="72"/>
                    <a:pt x="6716" y="84"/>
                  </a:cubicBezTo>
                  <a:cubicBezTo>
                    <a:pt x="4323" y="298"/>
                    <a:pt x="1763" y="441"/>
                    <a:pt x="1" y="1275"/>
                  </a:cubicBezTo>
                  <a:cubicBezTo>
                    <a:pt x="596" y="1334"/>
                    <a:pt x="1215" y="1156"/>
                    <a:pt x="1858" y="1060"/>
                  </a:cubicBezTo>
                  <a:cubicBezTo>
                    <a:pt x="3132" y="882"/>
                    <a:pt x="4454" y="691"/>
                    <a:pt x="5704" y="51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30"/>
            <p:cNvSpPr/>
            <p:nvPr/>
          </p:nvSpPr>
          <p:spPr>
            <a:xfrm>
              <a:off x="815270" y="3590487"/>
              <a:ext cx="261147" cy="44855"/>
            </a:xfrm>
            <a:custGeom>
              <a:avLst/>
              <a:gdLst/>
              <a:ahLst/>
              <a:cxnLst/>
              <a:rect l="l" t="t" r="r" b="b"/>
              <a:pathLst>
                <a:path w="8180" h="1405" extrusionOk="0">
                  <a:moveTo>
                    <a:pt x="3536" y="417"/>
                  </a:moveTo>
                  <a:cubicBezTo>
                    <a:pt x="2596" y="536"/>
                    <a:pt x="1655" y="726"/>
                    <a:pt x="738" y="976"/>
                  </a:cubicBezTo>
                  <a:cubicBezTo>
                    <a:pt x="476" y="1048"/>
                    <a:pt x="131" y="1107"/>
                    <a:pt x="0" y="1369"/>
                  </a:cubicBezTo>
                  <a:cubicBezTo>
                    <a:pt x="655" y="1405"/>
                    <a:pt x="1346" y="1238"/>
                    <a:pt x="2048" y="1143"/>
                  </a:cubicBezTo>
                  <a:cubicBezTo>
                    <a:pt x="3786" y="905"/>
                    <a:pt x="5608" y="726"/>
                    <a:pt x="7334" y="464"/>
                  </a:cubicBezTo>
                  <a:cubicBezTo>
                    <a:pt x="7632" y="417"/>
                    <a:pt x="8037" y="417"/>
                    <a:pt x="8180" y="119"/>
                  </a:cubicBezTo>
                  <a:cubicBezTo>
                    <a:pt x="8037" y="0"/>
                    <a:pt x="7835" y="71"/>
                    <a:pt x="7680" y="83"/>
                  </a:cubicBezTo>
                  <a:cubicBezTo>
                    <a:pt x="6370" y="226"/>
                    <a:pt x="4906" y="238"/>
                    <a:pt x="3536" y="41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30"/>
            <p:cNvSpPr/>
            <p:nvPr/>
          </p:nvSpPr>
          <p:spPr>
            <a:xfrm>
              <a:off x="774597" y="3400789"/>
              <a:ext cx="134213" cy="44503"/>
            </a:xfrm>
            <a:custGeom>
              <a:avLst/>
              <a:gdLst/>
              <a:ahLst/>
              <a:cxnLst/>
              <a:rect l="l" t="t" r="r" b="b"/>
              <a:pathLst>
                <a:path w="4204" h="1394" extrusionOk="0">
                  <a:moveTo>
                    <a:pt x="1643" y="537"/>
                  </a:moveTo>
                  <a:cubicBezTo>
                    <a:pt x="1060" y="703"/>
                    <a:pt x="369" y="775"/>
                    <a:pt x="0" y="1156"/>
                  </a:cubicBezTo>
                  <a:cubicBezTo>
                    <a:pt x="262" y="1394"/>
                    <a:pt x="667" y="1168"/>
                    <a:pt x="1000" y="1084"/>
                  </a:cubicBezTo>
                  <a:cubicBezTo>
                    <a:pt x="2060" y="822"/>
                    <a:pt x="3346" y="679"/>
                    <a:pt x="4203" y="263"/>
                  </a:cubicBezTo>
                  <a:cubicBezTo>
                    <a:pt x="4156" y="1"/>
                    <a:pt x="3751" y="96"/>
                    <a:pt x="3453" y="96"/>
                  </a:cubicBezTo>
                  <a:cubicBezTo>
                    <a:pt x="2870" y="251"/>
                    <a:pt x="2203" y="346"/>
                    <a:pt x="1643" y="53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30"/>
            <p:cNvSpPr/>
            <p:nvPr/>
          </p:nvSpPr>
          <p:spPr>
            <a:xfrm>
              <a:off x="393349" y="3431597"/>
              <a:ext cx="95041" cy="106087"/>
            </a:xfrm>
            <a:custGeom>
              <a:avLst/>
              <a:gdLst/>
              <a:ahLst/>
              <a:cxnLst/>
              <a:rect l="l" t="t" r="r" b="b"/>
              <a:pathLst>
                <a:path w="2977" h="3323" extrusionOk="0">
                  <a:moveTo>
                    <a:pt x="2382" y="191"/>
                  </a:moveTo>
                  <a:cubicBezTo>
                    <a:pt x="1631" y="0"/>
                    <a:pt x="619" y="381"/>
                    <a:pt x="0" y="667"/>
                  </a:cubicBezTo>
                  <a:cubicBezTo>
                    <a:pt x="203" y="1631"/>
                    <a:pt x="405" y="2608"/>
                    <a:pt x="846" y="3322"/>
                  </a:cubicBezTo>
                  <a:cubicBezTo>
                    <a:pt x="1560" y="3084"/>
                    <a:pt x="2274" y="2846"/>
                    <a:pt x="2977" y="2596"/>
                  </a:cubicBezTo>
                  <a:cubicBezTo>
                    <a:pt x="2810" y="1774"/>
                    <a:pt x="2703" y="869"/>
                    <a:pt x="2382" y="191"/>
                  </a:cubicBezTo>
                  <a:close/>
                  <a:moveTo>
                    <a:pt x="2274" y="988"/>
                  </a:moveTo>
                  <a:cubicBezTo>
                    <a:pt x="2346" y="1048"/>
                    <a:pt x="2334" y="1179"/>
                    <a:pt x="2370" y="1262"/>
                  </a:cubicBezTo>
                  <a:cubicBezTo>
                    <a:pt x="2334" y="1238"/>
                    <a:pt x="2286" y="1227"/>
                    <a:pt x="2239" y="1250"/>
                  </a:cubicBezTo>
                  <a:cubicBezTo>
                    <a:pt x="2227" y="1131"/>
                    <a:pt x="2227" y="1036"/>
                    <a:pt x="2274" y="988"/>
                  </a:cubicBezTo>
                  <a:close/>
                  <a:moveTo>
                    <a:pt x="715" y="1417"/>
                  </a:moveTo>
                  <a:cubicBezTo>
                    <a:pt x="715" y="1393"/>
                    <a:pt x="750" y="1393"/>
                    <a:pt x="774" y="1381"/>
                  </a:cubicBezTo>
                  <a:cubicBezTo>
                    <a:pt x="774" y="1417"/>
                    <a:pt x="738" y="1405"/>
                    <a:pt x="715" y="1417"/>
                  </a:cubicBezTo>
                  <a:close/>
                  <a:moveTo>
                    <a:pt x="834" y="1655"/>
                  </a:moveTo>
                  <a:cubicBezTo>
                    <a:pt x="869" y="1596"/>
                    <a:pt x="1012" y="1643"/>
                    <a:pt x="1084" y="1619"/>
                  </a:cubicBezTo>
                  <a:cubicBezTo>
                    <a:pt x="1084" y="1715"/>
                    <a:pt x="881" y="1703"/>
                    <a:pt x="834" y="1655"/>
                  </a:cubicBezTo>
                  <a:close/>
                  <a:moveTo>
                    <a:pt x="1000" y="3012"/>
                  </a:moveTo>
                  <a:cubicBezTo>
                    <a:pt x="977" y="2977"/>
                    <a:pt x="965" y="2941"/>
                    <a:pt x="977" y="2905"/>
                  </a:cubicBezTo>
                  <a:lnTo>
                    <a:pt x="1215" y="2893"/>
                  </a:lnTo>
                  <a:cubicBezTo>
                    <a:pt x="1155" y="2953"/>
                    <a:pt x="1084" y="2989"/>
                    <a:pt x="1000" y="3012"/>
                  </a:cubicBezTo>
                  <a:close/>
                  <a:moveTo>
                    <a:pt x="989" y="1905"/>
                  </a:moveTo>
                  <a:cubicBezTo>
                    <a:pt x="1477" y="1846"/>
                    <a:pt x="2108" y="1929"/>
                    <a:pt x="2501" y="1786"/>
                  </a:cubicBezTo>
                  <a:cubicBezTo>
                    <a:pt x="2536" y="1786"/>
                    <a:pt x="2536" y="1834"/>
                    <a:pt x="2536" y="1869"/>
                  </a:cubicBezTo>
                  <a:cubicBezTo>
                    <a:pt x="2310" y="1893"/>
                    <a:pt x="2048" y="1905"/>
                    <a:pt x="1798" y="1929"/>
                  </a:cubicBezTo>
                  <a:cubicBezTo>
                    <a:pt x="1489" y="1953"/>
                    <a:pt x="1155" y="2108"/>
                    <a:pt x="989" y="1905"/>
                  </a:cubicBezTo>
                  <a:close/>
                  <a:moveTo>
                    <a:pt x="1286" y="2286"/>
                  </a:moveTo>
                  <a:cubicBezTo>
                    <a:pt x="1286" y="2179"/>
                    <a:pt x="1512" y="2215"/>
                    <a:pt x="1643" y="2215"/>
                  </a:cubicBezTo>
                  <a:cubicBezTo>
                    <a:pt x="1953" y="2203"/>
                    <a:pt x="2274" y="2179"/>
                    <a:pt x="2584" y="2120"/>
                  </a:cubicBezTo>
                  <a:cubicBezTo>
                    <a:pt x="2608" y="2120"/>
                    <a:pt x="2632" y="2120"/>
                    <a:pt x="2632" y="2143"/>
                  </a:cubicBezTo>
                  <a:cubicBezTo>
                    <a:pt x="2334" y="2179"/>
                    <a:pt x="1584" y="2334"/>
                    <a:pt x="1274" y="2286"/>
                  </a:cubicBezTo>
                  <a:close/>
                  <a:moveTo>
                    <a:pt x="2405" y="2453"/>
                  </a:moveTo>
                  <a:cubicBezTo>
                    <a:pt x="2405" y="2334"/>
                    <a:pt x="2608" y="2405"/>
                    <a:pt x="2643" y="2310"/>
                  </a:cubicBezTo>
                  <a:cubicBezTo>
                    <a:pt x="2691" y="2310"/>
                    <a:pt x="2703" y="2346"/>
                    <a:pt x="2703" y="2417"/>
                  </a:cubicBezTo>
                  <a:cubicBezTo>
                    <a:pt x="2584" y="2417"/>
                    <a:pt x="2524" y="2477"/>
                    <a:pt x="2393" y="245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30"/>
            <p:cNvSpPr/>
            <p:nvPr/>
          </p:nvSpPr>
          <p:spPr>
            <a:xfrm>
              <a:off x="432872" y="3546367"/>
              <a:ext cx="269543" cy="58965"/>
            </a:xfrm>
            <a:custGeom>
              <a:avLst/>
              <a:gdLst/>
              <a:ahLst/>
              <a:cxnLst/>
              <a:rect l="l" t="t" r="r" b="b"/>
              <a:pathLst>
                <a:path w="8443" h="1847" extrusionOk="0">
                  <a:moveTo>
                    <a:pt x="6323" y="596"/>
                  </a:moveTo>
                  <a:cubicBezTo>
                    <a:pt x="7073" y="501"/>
                    <a:pt x="7906" y="549"/>
                    <a:pt x="8442" y="120"/>
                  </a:cubicBezTo>
                  <a:cubicBezTo>
                    <a:pt x="8252" y="1"/>
                    <a:pt x="7942" y="25"/>
                    <a:pt x="7632" y="37"/>
                  </a:cubicBezTo>
                  <a:cubicBezTo>
                    <a:pt x="7597" y="37"/>
                    <a:pt x="7597" y="84"/>
                    <a:pt x="7549" y="72"/>
                  </a:cubicBezTo>
                  <a:cubicBezTo>
                    <a:pt x="5835" y="72"/>
                    <a:pt x="4382" y="477"/>
                    <a:pt x="2918" y="787"/>
                  </a:cubicBezTo>
                  <a:cubicBezTo>
                    <a:pt x="1846" y="1013"/>
                    <a:pt x="798" y="1275"/>
                    <a:pt x="1" y="1787"/>
                  </a:cubicBezTo>
                  <a:cubicBezTo>
                    <a:pt x="643" y="1846"/>
                    <a:pt x="1310" y="1561"/>
                    <a:pt x="2001" y="1406"/>
                  </a:cubicBezTo>
                  <a:cubicBezTo>
                    <a:pt x="3406" y="1096"/>
                    <a:pt x="4811" y="787"/>
                    <a:pt x="6323" y="59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30"/>
            <p:cNvSpPr/>
            <p:nvPr/>
          </p:nvSpPr>
          <p:spPr>
            <a:xfrm>
              <a:off x="456433" y="3654337"/>
              <a:ext cx="274108" cy="58934"/>
            </a:xfrm>
            <a:custGeom>
              <a:avLst/>
              <a:gdLst/>
              <a:ahLst/>
              <a:cxnLst/>
              <a:rect l="l" t="t" r="r" b="b"/>
              <a:pathLst>
                <a:path w="8586" h="1846" extrusionOk="0">
                  <a:moveTo>
                    <a:pt x="8037" y="405"/>
                  </a:moveTo>
                  <a:cubicBezTo>
                    <a:pt x="8180" y="286"/>
                    <a:pt x="8526" y="334"/>
                    <a:pt x="8585" y="143"/>
                  </a:cubicBezTo>
                  <a:cubicBezTo>
                    <a:pt x="8240" y="0"/>
                    <a:pt x="7835" y="72"/>
                    <a:pt x="7442" y="107"/>
                  </a:cubicBezTo>
                  <a:cubicBezTo>
                    <a:pt x="5109" y="310"/>
                    <a:pt x="2608" y="679"/>
                    <a:pt x="703" y="1310"/>
                  </a:cubicBezTo>
                  <a:cubicBezTo>
                    <a:pt x="453" y="1405"/>
                    <a:pt x="108" y="1465"/>
                    <a:pt x="1" y="1727"/>
                  </a:cubicBezTo>
                  <a:cubicBezTo>
                    <a:pt x="156" y="1846"/>
                    <a:pt x="310" y="1667"/>
                    <a:pt x="525" y="1727"/>
                  </a:cubicBezTo>
                  <a:cubicBezTo>
                    <a:pt x="3013" y="1155"/>
                    <a:pt x="5513" y="715"/>
                    <a:pt x="8037"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30"/>
            <p:cNvSpPr/>
            <p:nvPr/>
          </p:nvSpPr>
          <p:spPr>
            <a:xfrm>
              <a:off x="446568" y="3566512"/>
              <a:ext cx="252782" cy="58199"/>
            </a:xfrm>
            <a:custGeom>
              <a:avLst/>
              <a:gdLst/>
              <a:ahLst/>
              <a:cxnLst/>
              <a:rect l="l" t="t" r="r" b="b"/>
              <a:pathLst>
                <a:path w="7918" h="1823" extrusionOk="0">
                  <a:moveTo>
                    <a:pt x="1846" y="1323"/>
                  </a:moveTo>
                  <a:cubicBezTo>
                    <a:pt x="3334" y="1061"/>
                    <a:pt x="4870" y="680"/>
                    <a:pt x="6465" y="489"/>
                  </a:cubicBezTo>
                  <a:cubicBezTo>
                    <a:pt x="6977" y="430"/>
                    <a:pt x="7561" y="441"/>
                    <a:pt x="7918" y="132"/>
                  </a:cubicBezTo>
                  <a:cubicBezTo>
                    <a:pt x="7418" y="1"/>
                    <a:pt x="6787" y="60"/>
                    <a:pt x="6263" y="120"/>
                  </a:cubicBezTo>
                  <a:cubicBezTo>
                    <a:pt x="4251" y="334"/>
                    <a:pt x="2239" y="680"/>
                    <a:pt x="631" y="1251"/>
                  </a:cubicBezTo>
                  <a:cubicBezTo>
                    <a:pt x="405" y="1334"/>
                    <a:pt x="143" y="1406"/>
                    <a:pt x="0" y="1584"/>
                  </a:cubicBezTo>
                  <a:cubicBezTo>
                    <a:pt x="238" y="1823"/>
                    <a:pt x="572" y="1632"/>
                    <a:pt x="881" y="1549"/>
                  </a:cubicBezTo>
                  <a:cubicBezTo>
                    <a:pt x="1191" y="1477"/>
                    <a:pt x="1560" y="1394"/>
                    <a:pt x="1846" y="13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30"/>
            <p:cNvSpPr/>
            <p:nvPr/>
          </p:nvSpPr>
          <p:spPr>
            <a:xfrm>
              <a:off x="625220" y="3826892"/>
              <a:ext cx="40321" cy="14111"/>
            </a:xfrm>
            <a:custGeom>
              <a:avLst/>
              <a:gdLst/>
              <a:ahLst/>
              <a:cxnLst/>
              <a:rect l="l" t="t" r="r" b="b"/>
              <a:pathLst>
                <a:path w="1263" h="442" extrusionOk="0">
                  <a:moveTo>
                    <a:pt x="1262" y="1"/>
                  </a:moveTo>
                  <a:cubicBezTo>
                    <a:pt x="822" y="84"/>
                    <a:pt x="286" y="84"/>
                    <a:pt x="0" y="322"/>
                  </a:cubicBezTo>
                  <a:cubicBezTo>
                    <a:pt x="441" y="441"/>
                    <a:pt x="976" y="191"/>
                    <a:pt x="1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30"/>
            <p:cNvSpPr/>
            <p:nvPr/>
          </p:nvSpPr>
          <p:spPr>
            <a:xfrm>
              <a:off x="313504" y="3305397"/>
              <a:ext cx="870882" cy="605170"/>
            </a:xfrm>
            <a:custGeom>
              <a:avLst/>
              <a:gdLst/>
              <a:ahLst/>
              <a:cxnLst/>
              <a:rect l="l" t="t" r="r" b="b"/>
              <a:pathLst>
                <a:path w="27279" h="18956" extrusionOk="0">
                  <a:moveTo>
                    <a:pt x="26897" y="13311"/>
                  </a:moveTo>
                  <a:cubicBezTo>
                    <a:pt x="25873" y="11264"/>
                    <a:pt x="25457" y="8811"/>
                    <a:pt x="24683" y="6561"/>
                  </a:cubicBezTo>
                  <a:cubicBezTo>
                    <a:pt x="24504" y="6025"/>
                    <a:pt x="24254" y="5501"/>
                    <a:pt x="24040" y="4977"/>
                  </a:cubicBezTo>
                  <a:cubicBezTo>
                    <a:pt x="23373" y="3370"/>
                    <a:pt x="22694" y="1798"/>
                    <a:pt x="21992" y="322"/>
                  </a:cubicBezTo>
                  <a:cubicBezTo>
                    <a:pt x="21789" y="227"/>
                    <a:pt x="21730" y="0"/>
                    <a:pt x="21397" y="36"/>
                  </a:cubicBezTo>
                  <a:cubicBezTo>
                    <a:pt x="21349" y="36"/>
                    <a:pt x="21337" y="72"/>
                    <a:pt x="21289" y="72"/>
                  </a:cubicBezTo>
                  <a:cubicBezTo>
                    <a:pt x="20134" y="572"/>
                    <a:pt x="18491" y="691"/>
                    <a:pt x="16967" y="739"/>
                  </a:cubicBezTo>
                  <a:cubicBezTo>
                    <a:pt x="16503" y="762"/>
                    <a:pt x="16110" y="715"/>
                    <a:pt x="15693" y="762"/>
                  </a:cubicBezTo>
                  <a:cubicBezTo>
                    <a:pt x="14610" y="893"/>
                    <a:pt x="13562" y="1274"/>
                    <a:pt x="12634" y="1858"/>
                  </a:cubicBezTo>
                  <a:cubicBezTo>
                    <a:pt x="12562" y="1941"/>
                    <a:pt x="12645" y="2155"/>
                    <a:pt x="12562" y="2167"/>
                  </a:cubicBezTo>
                  <a:cubicBezTo>
                    <a:pt x="12264" y="2239"/>
                    <a:pt x="12157" y="2179"/>
                    <a:pt x="12038" y="2012"/>
                  </a:cubicBezTo>
                  <a:cubicBezTo>
                    <a:pt x="11467" y="1977"/>
                    <a:pt x="10859" y="1798"/>
                    <a:pt x="10193" y="1762"/>
                  </a:cubicBezTo>
                  <a:cubicBezTo>
                    <a:pt x="9490" y="1703"/>
                    <a:pt x="8776" y="1703"/>
                    <a:pt x="8062" y="1762"/>
                  </a:cubicBezTo>
                  <a:cubicBezTo>
                    <a:pt x="6859" y="1893"/>
                    <a:pt x="5787" y="2358"/>
                    <a:pt x="4668" y="2667"/>
                  </a:cubicBezTo>
                  <a:cubicBezTo>
                    <a:pt x="3501" y="2989"/>
                    <a:pt x="2382" y="3298"/>
                    <a:pt x="1180" y="3536"/>
                  </a:cubicBezTo>
                  <a:cubicBezTo>
                    <a:pt x="1037" y="4156"/>
                    <a:pt x="906" y="5025"/>
                    <a:pt x="799" y="5763"/>
                  </a:cubicBezTo>
                  <a:cubicBezTo>
                    <a:pt x="513" y="5775"/>
                    <a:pt x="239" y="5858"/>
                    <a:pt x="1" y="6025"/>
                  </a:cubicBezTo>
                  <a:cubicBezTo>
                    <a:pt x="180" y="7192"/>
                    <a:pt x="572" y="8299"/>
                    <a:pt x="894" y="9394"/>
                  </a:cubicBezTo>
                  <a:cubicBezTo>
                    <a:pt x="1204" y="10490"/>
                    <a:pt x="1608" y="11526"/>
                    <a:pt x="1966" y="12585"/>
                  </a:cubicBezTo>
                  <a:cubicBezTo>
                    <a:pt x="2489" y="14204"/>
                    <a:pt x="3037" y="15859"/>
                    <a:pt x="3513" y="17431"/>
                  </a:cubicBezTo>
                  <a:cubicBezTo>
                    <a:pt x="3668" y="17943"/>
                    <a:pt x="3763" y="18538"/>
                    <a:pt x="4156" y="18931"/>
                  </a:cubicBezTo>
                  <a:cubicBezTo>
                    <a:pt x="4406" y="18955"/>
                    <a:pt x="4752" y="18884"/>
                    <a:pt x="5049" y="18931"/>
                  </a:cubicBezTo>
                  <a:cubicBezTo>
                    <a:pt x="8085" y="18205"/>
                    <a:pt x="11598" y="17931"/>
                    <a:pt x="14562" y="17133"/>
                  </a:cubicBezTo>
                  <a:cubicBezTo>
                    <a:pt x="15015" y="17395"/>
                    <a:pt x="16039" y="17372"/>
                    <a:pt x="16527" y="17110"/>
                  </a:cubicBezTo>
                  <a:cubicBezTo>
                    <a:pt x="16741" y="17014"/>
                    <a:pt x="16813" y="16800"/>
                    <a:pt x="17015" y="16705"/>
                  </a:cubicBezTo>
                  <a:cubicBezTo>
                    <a:pt x="18301" y="16502"/>
                    <a:pt x="19658" y="16348"/>
                    <a:pt x="21004" y="16157"/>
                  </a:cubicBezTo>
                  <a:cubicBezTo>
                    <a:pt x="22349" y="15967"/>
                    <a:pt x="23754" y="15919"/>
                    <a:pt x="24945" y="15562"/>
                  </a:cubicBezTo>
                  <a:cubicBezTo>
                    <a:pt x="25361" y="15502"/>
                    <a:pt x="25778" y="15407"/>
                    <a:pt x="26183" y="15288"/>
                  </a:cubicBezTo>
                  <a:cubicBezTo>
                    <a:pt x="26588" y="15193"/>
                    <a:pt x="27052" y="15169"/>
                    <a:pt x="27266" y="14859"/>
                  </a:cubicBezTo>
                  <a:cubicBezTo>
                    <a:pt x="27278" y="14312"/>
                    <a:pt x="26838" y="13907"/>
                    <a:pt x="26897" y="13311"/>
                  </a:cubicBezTo>
                  <a:close/>
                  <a:moveTo>
                    <a:pt x="22968" y="3298"/>
                  </a:moveTo>
                  <a:cubicBezTo>
                    <a:pt x="23028" y="3382"/>
                    <a:pt x="23063" y="3477"/>
                    <a:pt x="23099" y="3572"/>
                  </a:cubicBezTo>
                  <a:cubicBezTo>
                    <a:pt x="23528" y="4275"/>
                    <a:pt x="23694" y="5132"/>
                    <a:pt x="24016" y="5918"/>
                  </a:cubicBezTo>
                  <a:cubicBezTo>
                    <a:pt x="24980" y="8180"/>
                    <a:pt x="25576" y="10883"/>
                    <a:pt x="26480" y="13300"/>
                  </a:cubicBezTo>
                  <a:cubicBezTo>
                    <a:pt x="26195" y="13264"/>
                    <a:pt x="26028" y="12835"/>
                    <a:pt x="25766" y="12692"/>
                  </a:cubicBezTo>
                  <a:cubicBezTo>
                    <a:pt x="25528" y="11371"/>
                    <a:pt x="24956" y="10192"/>
                    <a:pt x="24611" y="8918"/>
                  </a:cubicBezTo>
                  <a:cubicBezTo>
                    <a:pt x="24266" y="7608"/>
                    <a:pt x="24052" y="6263"/>
                    <a:pt x="23540" y="5049"/>
                  </a:cubicBezTo>
                  <a:cubicBezTo>
                    <a:pt x="23397" y="4537"/>
                    <a:pt x="23147" y="4025"/>
                    <a:pt x="22980" y="3429"/>
                  </a:cubicBezTo>
                  <a:cubicBezTo>
                    <a:pt x="22932" y="3286"/>
                    <a:pt x="22849" y="2977"/>
                    <a:pt x="22968" y="3298"/>
                  </a:cubicBezTo>
                  <a:close/>
                  <a:moveTo>
                    <a:pt x="13276" y="1810"/>
                  </a:moveTo>
                  <a:cubicBezTo>
                    <a:pt x="13753" y="1596"/>
                    <a:pt x="14265" y="1417"/>
                    <a:pt x="14777" y="1274"/>
                  </a:cubicBezTo>
                  <a:cubicBezTo>
                    <a:pt x="16170" y="941"/>
                    <a:pt x="18003" y="977"/>
                    <a:pt x="19551" y="917"/>
                  </a:cubicBezTo>
                  <a:cubicBezTo>
                    <a:pt x="20206" y="893"/>
                    <a:pt x="20849" y="715"/>
                    <a:pt x="21420" y="405"/>
                  </a:cubicBezTo>
                  <a:cubicBezTo>
                    <a:pt x="21432" y="369"/>
                    <a:pt x="21468" y="358"/>
                    <a:pt x="21492" y="346"/>
                  </a:cubicBezTo>
                  <a:cubicBezTo>
                    <a:pt x="21516" y="346"/>
                    <a:pt x="21527" y="369"/>
                    <a:pt x="21551" y="369"/>
                  </a:cubicBezTo>
                  <a:cubicBezTo>
                    <a:pt x="21885" y="1191"/>
                    <a:pt x="22170" y="2024"/>
                    <a:pt x="22409" y="2882"/>
                  </a:cubicBezTo>
                  <a:cubicBezTo>
                    <a:pt x="22647" y="3739"/>
                    <a:pt x="22944" y="4596"/>
                    <a:pt x="23194" y="5453"/>
                  </a:cubicBezTo>
                  <a:cubicBezTo>
                    <a:pt x="23587" y="6727"/>
                    <a:pt x="23956" y="8049"/>
                    <a:pt x="24409" y="9311"/>
                  </a:cubicBezTo>
                  <a:cubicBezTo>
                    <a:pt x="24814" y="10430"/>
                    <a:pt x="24992" y="11668"/>
                    <a:pt x="25385" y="12847"/>
                  </a:cubicBezTo>
                  <a:cubicBezTo>
                    <a:pt x="25111" y="13133"/>
                    <a:pt x="24790" y="13383"/>
                    <a:pt x="24445" y="13573"/>
                  </a:cubicBezTo>
                  <a:cubicBezTo>
                    <a:pt x="23385" y="14026"/>
                    <a:pt x="22099" y="14002"/>
                    <a:pt x="20694" y="14121"/>
                  </a:cubicBezTo>
                  <a:cubicBezTo>
                    <a:pt x="18896" y="14264"/>
                    <a:pt x="17253" y="14585"/>
                    <a:pt x="16146" y="15324"/>
                  </a:cubicBezTo>
                  <a:cubicBezTo>
                    <a:pt x="16039" y="15216"/>
                    <a:pt x="16063" y="14955"/>
                    <a:pt x="15979" y="14800"/>
                  </a:cubicBezTo>
                  <a:cubicBezTo>
                    <a:pt x="16074" y="14657"/>
                    <a:pt x="16313" y="14621"/>
                    <a:pt x="16301" y="14383"/>
                  </a:cubicBezTo>
                  <a:cubicBezTo>
                    <a:pt x="16265" y="14145"/>
                    <a:pt x="16003" y="14157"/>
                    <a:pt x="15812" y="14097"/>
                  </a:cubicBezTo>
                  <a:cubicBezTo>
                    <a:pt x="15574" y="13300"/>
                    <a:pt x="15431" y="12395"/>
                    <a:pt x="15217" y="11561"/>
                  </a:cubicBezTo>
                  <a:cubicBezTo>
                    <a:pt x="15312" y="11418"/>
                    <a:pt x="15586" y="11442"/>
                    <a:pt x="15598" y="11216"/>
                  </a:cubicBezTo>
                  <a:cubicBezTo>
                    <a:pt x="15562" y="10966"/>
                    <a:pt x="15312" y="10954"/>
                    <a:pt x="15086" y="10930"/>
                  </a:cubicBezTo>
                  <a:cubicBezTo>
                    <a:pt x="14931" y="10097"/>
                    <a:pt x="14693" y="9359"/>
                    <a:pt x="14515" y="8549"/>
                  </a:cubicBezTo>
                  <a:cubicBezTo>
                    <a:pt x="14669" y="8359"/>
                    <a:pt x="14931" y="8359"/>
                    <a:pt x="14920" y="8097"/>
                  </a:cubicBezTo>
                  <a:cubicBezTo>
                    <a:pt x="14896" y="7823"/>
                    <a:pt x="14634" y="7811"/>
                    <a:pt x="14324" y="7787"/>
                  </a:cubicBezTo>
                  <a:cubicBezTo>
                    <a:pt x="14158" y="7013"/>
                    <a:pt x="13955" y="6299"/>
                    <a:pt x="13788" y="5537"/>
                  </a:cubicBezTo>
                  <a:cubicBezTo>
                    <a:pt x="13919" y="5346"/>
                    <a:pt x="14193" y="5346"/>
                    <a:pt x="14181" y="5096"/>
                  </a:cubicBezTo>
                  <a:cubicBezTo>
                    <a:pt x="14169" y="4858"/>
                    <a:pt x="13896" y="4822"/>
                    <a:pt x="13586" y="4787"/>
                  </a:cubicBezTo>
                  <a:cubicBezTo>
                    <a:pt x="13431" y="4132"/>
                    <a:pt x="13276" y="3465"/>
                    <a:pt x="13098" y="2846"/>
                  </a:cubicBezTo>
                  <a:cubicBezTo>
                    <a:pt x="13169" y="2667"/>
                    <a:pt x="13491" y="2739"/>
                    <a:pt x="13467" y="2465"/>
                  </a:cubicBezTo>
                  <a:cubicBezTo>
                    <a:pt x="13479" y="2096"/>
                    <a:pt x="12991" y="2263"/>
                    <a:pt x="12836" y="2084"/>
                  </a:cubicBezTo>
                  <a:cubicBezTo>
                    <a:pt x="12895" y="1893"/>
                    <a:pt x="13110" y="1870"/>
                    <a:pt x="13276" y="1810"/>
                  </a:cubicBezTo>
                  <a:close/>
                  <a:moveTo>
                    <a:pt x="13657" y="5096"/>
                  </a:moveTo>
                  <a:cubicBezTo>
                    <a:pt x="13491" y="5370"/>
                    <a:pt x="12764" y="5394"/>
                    <a:pt x="12336" y="5394"/>
                  </a:cubicBezTo>
                  <a:cubicBezTo>
                    <a:pt x="12574" y="5144"/>
                    <a:pt x="13324" y="5084"/>
                    <a:pt x="13657" y="5084"/>
                  </a:cubicBezTo>
                  <a:close/>
                  <a:moveTo>
                    <a:pt x="12788" y="4906"/>
                  </a:moveTo>
                  <a:cubicBezTo>
                    <a:pt x="12669" y="4251"/>
                    <a:pt x="12574" y="3548"/>
                    <a:pt x="12372" y="2989"/>
                  </a:cubicBezTo>
                  <a:cubicBezTo>
                    <a:pt x="12431" y="2882"/>
                    <a:pt x="12634" y="2905"/>
                    <a:pt x="12764" y="2858"/>
                  </a:cubicBezTo>
                  <a:cubicBezTo>
                    <a:pt x="12872" y="3536"/>
                    <a:pt x="13062" y="4156"/>
                    <a:pt x="13169" y="4834"/>
                  </a:cubicBezTo>
                  <a:cubicBezTo>
                    <a:pt x="13038" y="4858"/>
                    <a:pt x="12919" y="4882"/>
                    <a:pt x="12788" y="4906"/>
                  </a:cubicBezTo>
                  <a:close/>
                  <a:moveTo>
                    <a:pt x="13396" y="5632"/>
                  </a:moveTo>
                  <a:cubicBezTo>
                    <a:pt x="13550" y="6370"/>
                    <a:pt x="13777" y="7025"/>
                    <a:pt x="13931" y="7775"/>
                  </a:cubicBezTo>
                  <a:cubicBezTo>
                    <a:pt x="13788" y="7811"/>
                    <a:pt x="13610" y="7799"/>
                    <a:pt x="13479" y="7847"/>
                  </a:cubicBezTo>
                  <a:cubicBezTo>
                    <a:pt x="13324" y="7120"/>
                    <a:pt x="13145" y="6418"/>
                    <a:pt x="12979" y="5703"/>
                  </a:cubicBezTo>
                  <a:cubicBezTo>
                    <a:pt x="13145" y="5692"/>
                    <a:pt x="13229" y="5620"/>
                    <a:pt x="13396" y="5620"/>
                  </a:cubicBezTo>
                  <a:close/>
                  <a:moveTo>
                    <a:pt x="13717" y="8144"/>
                  </a:moveTo>
                  <a:cubicBezTo>
                    <a:pt x="13991" y="8085"/>
                    <a:pt x="14312" y="7966"/>
                    <a:pt x="14491" y="8108"/>
                  </a:cubicBezTo>
                  <a:cubicBezTo>
                    <a:pt x="14158" y="8323"/>
                    <a:pt x="13419" y="8430"/>
                    <a:pt x="13003" y="8394"/>
                  </a:cubicBezTo>
                  <a:cubicBezTo>
                    <a:pt x="13086" y="8168"/>
                    <a:pt x="13455" y="8180"/>
                    <a:pt x="13717" y="8132"/>
                  </a:cubicBezTo>
                  <a:close/>
                  <a:moveTo>
                    <a:pt x="14098" y="8597"/>
                  </a:moveTo>
                  <a:cubicBezTo>
                    <a:pt x="14336" y="9371"/>
                    <a:pt x="14515" y="10168"/>
                    <a:pt x="14634" y="10978"/>
                  </a:cubicBezTo>
                  <a:lnTo>
                    <a:pt x="14193" y="10990"/>
                  </a:lnTo>
                  <a:cubicBezTo>
                    <a:pt x="14015" y="10228"/>
                    <a:pt x="13836" y="9478"/>
                    <a:pt x="13681" y="8692"/>
                  </a:cubicBezTo>
                  <a:cubicBezTo>
                    <a:pt x="13812" y="8644"/>
                    <a:pt x="13979" y="8644"/>
                    <a:pt x="14098" y="8585"/>
                  </a:cubicBezTo>
                  <a:close/>
                  <a:moveTo>
                    <a:pt x="14586" y="11180"/>
                  </a:moveTo>
                  <a:cubicBezTo>
                    <a:pt x="14765" y="11145"/>
                    <a:pt x="15039" y="11073"/>
                    <a:pt x="15122" y="11240"/>
                  </a:cubicBezTo>
                  <a:cubicBezTo>
                    <a:pt x="14717" y="11347"/>
                    <a:pt x="14110" y="11526"/>
                    <a:pt x="13717" y="11466"/>
                  </a:cubicBezTo>
                  <a:cubicBezTo>
                    <a:pt x="13848" y="11287"/>
                    <a:pt x="14277" y="11228"/>
                    <a:pt x="14586" y="11168"/>
                  </a:cubicBezTo>
                  <a:close/>
                  <a:moveTo>
                    <a:pt x="14753" y="11668"/>
                  </a:moveTo>
                  <a:cubicBezTo>
                    <a:pt x="15015" y="12419"/>
                    <a:pt x="15193" y="13395"/>
                    <a:pt x="15372" y="14145"/>
                  </a:cubicBezTo>
                  <a:lnTo>
                    <a:pt x="14872" y="14157"/>
                  </a:lnTo>
                  <a:cubicBezTo>
                    <a:pt x="14729" y="13359"/>
                    <a:pt x="14550" y="12573"/>
                    <a:pt x="14396" y="11764"/>
                  </a:cubicBezTo>
                  <a:cubicBezTo>
                    <a:pt x="14503" y="11716"/>
                    <a:pt x="14646" y="11716"/>
                    <a:pt x="14753" y="11668"/>
                  </a:cubicBezTo>
                  <a:close/>
                  <a:moveTo>
                    <a:pt x="15170" y="14419"/>
                  </a:moveTo>
                  <a:cubicBezTo>
                    <a:pt x="15408" y="14371"/>
                    <a:pt x="15765" y="14240"/>
                    <a:pt x="15908" y="14454"/>
                  </a:cubicBezTo>
                  <a:cubicBezTo>
                    <a:pt x="15431" y="14585"/>
                    <a:pt x="14943" y="14657"/>
                    <a:pt x="14443" y="14645"/>
                  </a:cubicBezTo>
                  <a:cubicBezTo>
                    <a:pt x="14586" y="14502"/>
                    <a:pt x="14896" y="14478"/>
                    <a:pt x="15170" y="14419"/>
                  </a:cubicBezTo>
                  <a:close/>
                  <a:moveTo>
                    <a:pt x="13157" y="2429"/>
                  </a:moveTo>
                  <a:cubicBezTo>
                    <a:pt x="12895" y="2632"/>
                    <a:pt x="12169" y="2703"/>
                    <a:pt x="11776" y="2620"/>
                  </a:cubicBezTo>
                  <a:cubicBezTo>
                    <a:pt x="12086" y="2429"/>
                    <a:pt x="12764" y="2346"/>
                    <a:pt x="13157" y="2417"/>
                  </a:cubicBezTo>
                  <a:close/>
                  <a:moveTo>
                    <a:pt x="8216" y="2132"/>
                  </a:moveTo>
                  <a:cubicBezTo>
                    <a:pt x="9324" y="2001"/>
                    <a:pt x="10633" y="2132"/>
                    <a:pt x="11717" y="2286"/>
                  </a:cubicBezTo>
                  <a:cubicBezTo>
                    <a:pt x="11086" y="2405"/>
                    <a:pt x="11371" y="3203"/>
                    <a:pt x="12050" y="3001"/>
                  </a:cubicBezTo>
                  <a:cubicBezTo>
                    <a:pt x="12122" y="3656"/>
                    <a:pt x="12253" y="4310"/>
                    <a:pt x="12431" y="4953"/>
                  </a:cubicBezTo>
                  <a:cubicBezTo>
                    <a:pt x="12217" y="5120"/>
                    <a:pt x="11824" y="5120"/>
                    <a:pt x="11812" y="5477"/>
                  </a:cubicBezTo>
                  <a:cubicBezTo>
                    <a:pt x="11872" y="5799"/>
                    <a:pt x="12241" y="5775"/>
                    <a:pt x="12598" y="5775"/>
                  </a:cubicBezTo>
                  <a:cubicBezTo>
                    <a:pt x="12741" y="6513"/>
                    <a:pt x="12979" y="7132"/>
                    <a:pt x="13074" y="7918"/>
                  </a:cubicBezTo>
                  <a:cubicBezTo>
                    <a:pt x="12860" y="8061"/>
                    <a:pt x="12622" y="8168"/>
                    <a:pt x="12574" y="8454"/>
                  </a:cubicBezTo>
                  <a:cubicBezTo>
                    <a:pt x="12634" y="8740"/>
                    <a:pt x="12907" y="8787"/>
                    <a:pt x="13253" y="8751"/>
                  </a:cubicBezTo>
                  <a:cubicBezTo>
                    <a:pt x="13407" y="9561"/>
                    <a:pt x="13598" y="10347"/>
                    <a:pt x="13788" y="11121"/>
                  </a:cubicBezTo>
                  <a:cubicBezTo>
                    <a:pt x="13086" y="11145"/>
                    <a:pt x="12955" y="12014"/>
                    <a:pt x="13919" y="11811"/>
                  </a:cubicBezTo>
                  <a:cubicBezTo>
                    <a:pt x="14169" y="12550"/>
                    <a:pt x="14265" y="13478"/>
                    <a:pt x="14491" y="14252"/>
                  </a:cubicBezTo>
                  <a:cubicBezTo>
                    <a:pt x="14003" y="14335"/>
                    <a:pt x="13931" y="15205"/>
                    <a:pt x="14693" y="15014"/>
                  </a:cubicBezTo>
                  <a:cubicBezTo>
                    <a:pt x="14705" y="15252"/>
                    <a:pt x="14800" y="15395"/>
                    <a:pt x="14824" y="15621"/>
                  </a:cubicBezTo>
                  <a:cubicBezTo>
                    <a:pt x="14300" y="15383"/>
                    <a:pt x="13443" y="15502"/>
                    <a:pt x="12764" y="15431"/>
                  </a:cubicBezTo>
                  <a:cubicBezTo>
                    <a:pt x="10443" y="15514"/>
                    <a:pt x="8716" y="16526"/>
                    <a:pt x="6323" y="16490"/>
                  </a:cubicBezTo>
                  <a:cubicBezTo>
                    <a:pt x="5787" y="16479"/>
                    <a:pt x="5466" y="16324"/>
                    <a:pt x="5014" y="16181"/>
                  </a:cubicBezTo>
                  <a:cubicBezTo>
                    <a:pt x="5014" y="16062"/>
                    <a:pt x="5002" y="15943"/>
                    <a:pt x="4966" y="15824"/>
                  </a:cubicBezTo>
                  <a:cubicBezTo>
                    <a:pt x="3644" y="11954"/>
                    <a:pt x="2751" y="7632"/>
                    <a:pt x="1465" y="3715"/>
                  </a:cubicBezTo>
                  <a:cubicBezTo>
                    <a:pt x="3894" y="3489"/>
                    <a:pt x="5787" y="2405"/>
                    <a:pt x="8216" y="2120"/>
                  </a:cubicBezTo>
                  <a:close/>
                  <a:moveTo>
                    <a:pt x="1418" y="4644"/>
                  </a:moveTo>
                  <a:cubicBezTo>
                    <a:pt x="1442" y="4644"/>
                    <a:pt x="1442" y="4644"/>
                    <a:pt x="1442" y="4668"/>
                  </a:cubicBezTo>
                  <a:cubicBezTo>
                    <a:pt x="2013" y="6632"/>
                    <a:pt x="2442" y="8740"/>
                    <a:pt x="3013" y="10692"/>
                  </a:cubicBezTo>
                  <a:cubicBezTo>
                    <a:pt x="3311" y="11668"/>
                    <a:pt x="3537" y="12704"/>
                    <a:pt x="3882" y="13633"/>
                  </a:cubicBezTo>
                  <a:cubicBezTo>
                    <a:pt x="4001" y="14145"/>
                    <a:pt x="4192" y="14574"/>
                    <a:pt x="4323" y="15074"/>
                  </a:cubicBezTo>
                  <a:cubicBezTo>
                    <a:pt x="4454" y="15526"/>
                    <a:pt x="4787" y="15967"/>
                    <a:pt x="4716" y="16443"/>
                  </a:cubicBezTo>
                  <a:cubicBezTo>
                    <a:pt x="4061" y="14728"/>
                    <a:pt x="3513" y="12895"/>
                    <a:pt x="2954" y="11085"/>
                  </a:cubicBezTo>
                  <a:cubicBezTo>
                    <a:pt x="2358" y="9311"/>
                    <a:pt x="1906" y="7370"/>
                    <a:pt x="1311" y="5584"/>
                  </a:cubicBezTo>
                  <a:cubicBezTo>
                    <a:pt x="1334" y="5263"/>
                    <a:pt x="1394" y="4965"/>
                    <a:pt x="1418" y="4644"/>
                  </a:cubicBezTo>
                  <a:close/>
                  <a:moveTo>
                    <a:pt x="1215" y="5918"/>
                  </a:moveTo>
                  <a:cubicBezTo>
                    <a:pt x="1239" y="5918"/>
                    <a:pt x="1239" y="5930"/>
                    <a:pt x="1251" y="5953"/>
                  </a:cubicBezTo>
                  <a:cubicBezTo>
                    <a:pt x="1454" y="6763"/>
                    <a:pt x="1763" y="7489"/>
                    <a:pt x="1894" y="8382"/>
                  </a:cubicBezTo>
                  <a:cubicBezTo>
                    <a:pt x="2858" y="11133"/>
                    <a:pt x="3656" y="14073"/>
                    <a:pt x="4561" y="16871"/>
                  </a:cubicBezTo>
                  <a:cubicBezTo>
                    <a:pt x="4537" y="17050"/>
                    <a:pt x="4454" y="17193"/>
                    <a:pt x="4418" y="17372"/>
                  </a:cubicBezTo>
                  <a:cubicBezTo>
                    <a:pt x="3835" y="15574"/>
                    <a:pt x="3382" y="13621"/>
                    <a:pt x="2858" y="11764"/>
                  </a:cubicBezTo>
                  <a:cubicBezTo>
                    <a:pt x="2168" y="10073"/>
                    <a:pt x="1715" y="8132"/>
                    <a:pt x="1120" y="6346"/>
                  </a:cubicBezTo>
                  <a:cubicBezTo>
                    <a:pt x="1180" y="6203"/>
                    <a:pt x="1204" y="6061"/>
                    <a:pt x="1215" y="5918"/>
                  </a:cubicBezTo>
                  <a:close/>
                  <a:moveTo>
                    <a:pt x="13907" y="16883"/>
                  </a:moveTo>
                  <a:cubicBezTo>
                    <a:pt x="12348" y="17288"/>
                    <a:pt x="10740" y="17514"/>
                    <a:pt x="9121" y="17848"/>
                  </a:cubicBezTo>
                  <a:cubicBezTo>
                    <a:pt x="8407" y="18003"/>
                    <a:pt x="7609" y="17991"/>
                    <a:pt x="6919" y="18134"/>
                  </a:cubicBezTo>
                  <a:cubicBezTo>
                    <a:pt x="5930" y="18098"/>
                    <a:pt x="5216" y="18634"/>
                    <a:pt x="4323" y="18431"/>
                  </a:cubicBezTo>
                  <a:cubicBezTo>
                    <a:pt x="3882" y="17550"/>
                    <a:pt x="3692" y="16359"/>
                    <a:pt x="3347" y="15371"/>
                  </a:cubicBezTo>
                  <a:cubicBezTo>
                    <a:pt x="2989" y="14371"/>
                    <a:pt x="2704" y="13323"/>
                    <a:pt x="2335" y="12359"/>
                  </a:cubicBezTo>
                  <a:cubicBezTo>
                    <a:pt x="1739" y="10252"/>
                    <a:pt x="1144" y="8156"/>
                    <a:pt x="453" y="6168"/>
                  </a:cubicBezTo>
                  <a:cubicBezTo>
                    <a:pt x="537" y="6168"/>
                    <a:pt x="620" y="6144"/>
                    <a:pt x="703" y="6108"/>
                  </a:cubicBezTo>
                  <a:cubicBezTo>
                    <a:pt x="739" y="6108"/>
                    <a:pt x="739" y="6073"/>
                    <a:pt x="775" y="6073"/>
                  </a:cubicBezTo>
                  <a:cubicBezTo>
                    <a:pt x="823" y="6073"/>
                    <a:pt x="811" y="6084"/>
                    <a:pt x="811" y="6108"/>
                  </a:cubicBezTo>
                  <a:cubicBezTo>
                    <a:pt x="1620" y="9085"/>
                    <a:pt x="2454" y="12026"/>
                    <a:pt x="3382" y="14919"/>
                  </a:cubicBezTo>
                  <a:cubicBezTo>
                    <a:pt x="3525" y="15407"/>
                    <a:pt x="3680" y="15895"/>
                    <a:pt x="3799" y="16395"/>
                  </a:cubicBezTo>
                  <a:cubicBezTo>
                    <a:pt x="3918" y="16871"/>
                    <a:pt x="3990" y="17395"/>
                    <a:pt x="4323" y="17764"/>
                  </a:cubicBezTo>
                  <a:cubicBezTo>
                    <a:pt x="6121" y="18193"/>
                    <a:pt x="8395" y="17633"/>
                    <a:pt x="10038" y="17252"/>
                  </a:cubicBezTo>
                  <a:cubicBezTo>
                    <a:pt x="11157" y="16991"/>
                    <a:pt x="12360" y="16633"/>
                    <a:pt x="13777" y="16550"/>
                  </a:cubicBezTo>
                  <a:cubicBezTo>
                    <a:pt x="13931" y="16538"/>
                    <a:pt x="14205" y="16467"/>
                    <a:pt x="14169" y="16705"/>
                  </a:cubicBezTo>
                  <a:cubicBezTo>
                    <a:pt x="14288" y="16860"/>
                    <a:pt x="14038" y="16871"/>
                    <a:pt x="13907" y="16883"/>
                  </a:cubicBezTo>
                  <a:close/>
                  <a:moveTo>
                    <a:pt x="11467" y="16229"/>
                  </a:moveTo>
                  <a:cubicBezTo>
                    <a:pt x="11812" y="16276"/>
                    <a:pt x="12395" y="16062"/>
                    <a:pt x="12931" y="16086"/>
                  </a:cubicBezTo>
                  <a:cubicBezTo>
                    <a:pt x="13288" y="16133"/>
                    <a:pt x="13705" y="16121"/>
                    <a:pt x="14098" y="16145"/>
                  </a:cubicBezTo>
                  <a:cubicBezTo>
                    <a:pt x="12634" y="16359"/>
                    <a:pt x="11300" y="16598"/>
                    <a:pt x="9943" y="16895"/>
                  </a:cubicBezTo>
                  <a:cubicBezTo>
                    <a:pt x="8300" y="17252"/>
                    <a:pt x="6538" y="17788"/>
                    <a:pt x="4680" y="17550"/>
                  </a:cubicBezTo>
                  <a:cubicBezTo>
                    <a:pt x="4621" y="17348"/>
                    <a:pt x="4847" y="17193"/>
                    <a:pt x="4871" y="16979"/>
                  </a:cubicBezTo>
                  <a:cubicBezTo>
                    <a:pt x="6097" y="17324"/>
                    <a:pt x="7990" y="17300"/>
                    <a:pt x="9193" y="16836"/>
                  </a:cubicBezTo>
                  <a:cubicBezTo>
                    <a:pt x="7978" y="17038"/>
                    <a:pt x="6145" y="17229"/>
                    <a:pt x="4978" y="16836"/>
                  </a:cubicBezTo>
                  <a:cubicBezTo>
                    <a:pt x="5025" y="16740"/>
                    <a:pt x="5061" y="16633"/>
                    <a:pt x="5073" y="16526"/>
                  </a:cubicBezTo>
                  <a:cubicBezTo>
                    <a:pt x="6549" y="17121"/>
                    <a:pt x="8728" y="16633"/>
                    <a:pt x="10193" y="16205"/>
                  </a:cubicBezTo>
                  <a:cubicBezTo>
                    <a:pt x="11610" y="15800"/>
                    <a:pt x="13419" y="15538"/>
                    <a:pt x="14860" y="15990"/>
                  </a:cubicBezTo>
                  <a:cubicBezTo>
                    <a:pt x="13788" y="16014"/>
                    <a:pt x="12467" y="15836"/>
                    <a:pt x="11467" y="16229"/>
                  </a:cubicBezTo>
                  <a:close/>
                  <a:moveTo>
                    <a:pt x="15801" y="17026"/>
                  </a:moveTo>
                  <a:lnTo>
                    <a:pt x="15384" y="17038"/>
                  </a:lnTo>
                  <a:lnTo>
                    <a:pt x="15193" y="17050"/>
                  </a:lnTo>
                  <a:cubicBezTo>
                    <a:pt x="15193" y="16991"/>
                    <a:pt x="15301" y="17038"/>
                    <a:pt x="15348" y="17014"/>
                  </a:cubicBezTo>
                  <a:cubicBezTo>
                    <a:pt x="15431" y="17038"/>
                    <a:pt x="15420" y="16979"/>
                    <a:pt x="15491" y="16979"/>
                  </a:cubicBezTo>
                  <a:lnTo>
                    <a:pt x="15741" y="16979"/>
                  </a:lnTo>
                  <a:cubicBezTo>
                    <a:pt x="15884" y="16931"/>
                    <a:pt x="16039" y="16907"/>
                    <a:pt x="16182" y="16871"/>
                  </a:cubicBezTo>
                  <a:cubicBezTo>
                    <a:pt x="16063" y="16931"/>
                    <a:pt x="15932" y="16991"/>
                    <a:pt x="15801" y="17026"/>
                  </a:cubicBezTo>
                  <a:close/>
                  <a:moveTo>
                    <a:pt x="16694" y="16383"/>
                  </a:moveTo>
                  <a:cubicBezTo>
                    <a:pt x="16110" y="16562"/>
                    <a:pt x="15205" y="16776"/>
                    <a:pt x="14586" y="16550"/>
                  </a:cubicBezTo>
                  <a:cubicBezTo>
                    <a:pt x="14967" y="16431"/>
                    <a:pt x="15265" y="16252"/>
                    <a:pt x="15336" y="15859"/>
                  </a:cubicBezTo>
                  <a:cubicBezTo>
                    <a:pt x="15205" y="15574"/>
                    <a:pt x="15098" y="15276"/>
                    <a:pt x="15027" y="14978"/>
                  </a:cubicBezTo>
                  <a:cubicBezTo>
                    <a:pt x="15217" y="14943"/>
                    <a:pt x="15479" y="14835"/>
                    <a:pt x="15658" y="14871"/>
                  </a:cubicBezTo>
                  <a:cubicBezTo>
                    <a:pt x="15789" y="15312"/>
                    <a:pt x="15884" y="15800"/>
                    <a:pt x="16170" y="16074"/>
                  </a:cubicBezTo>
                  <a:cubicBezTo>
                    <a:pt x="16372" y="16086"/>
                    <a:pt x="16467" y="16014"/>
                    <a:pt x="16646" y="15990"/>
                  </a:cubicBezTo>
                  <a:cubicBezTo>
                    <a:pt x="16563" y="16121"/>
                    <a:pt x="16717" y="16217"/>
                    <a:pt x="16682" y="16383"/>
                  </a:cubicBezTo>
                  <a:close/>
                  <a:moveTo>
                    <a:pt x="16634" y="15693"/>
                  </a:moveTo>
                  <a:cubicBezTo>
                    <a:pt x="16479" y="15812"/>
                    <a:pt x="16396" y="15848"/>
                    <a:pt x="16336" y="15764"/>
                  </a:cubicBezTo>
                  <a:cubicBezTo>
                    <a:pt x="16205" y="15586"/>
                    <a:pt x="16527" y="15550"/>
                    <a:pt x="16658" y="15419"/>
                  </a:cubicBezTo>
                  <a:cubicBezTo>
                    <a:pt x="16836" y="15336"/>
                    <a:pt x="17003" y="15252"/>
                    <a:pt x="17170" y="15169"/>
                  </a:cubicBezTo>
                  <a:cubicBezTo>
                    <a:pt x="17551" y="15038"/>
                    <a:pt x="17932" y="14907"/>
                    <a:pt x="18313" y="14788"/>
                  </a:cubicBezTo>
                  <a:cubicBezTo>
                    <a:pt x="19753" y="14383"/>
                    <a:pt x="21706" y="14502"/>
                    <a:pt x="23290" y="14264"/>
                  </a:cubicBezTo>
                  <a:cubicBezTo>
                    <a:pt x="23897" y="14157"/>
                    <a:pt x="24492" y="13954"/>
                    <a:pt x="25028" y="13633"/>
                  </a:cubicBezTo>
                  <a:cubicBezTo>
                    <a:pt x="25207" y="13526"/>
                    <a:pt x="25349" y="13395"/>
                    <a:pt x="25516" y="13288"/>
                  </a:cubicBezTo>
                  <a:cubicBezTo>
                    <a:pt x="25528" y="13240"/>
                    <a:pt x="25564" y="13216"/>
                    <a:pt x="25599" y="13192"/>
                  </a:cubicBezTo>
                  <a:cubicBezTo>
                    <a:pt x="25814" y="13395"/>
                    <a:pt x="26171" y="13573"/>
                    <a:pt x="26290" y="13776"/>
                  </a:cubicBezTo>
                  <a:cubicBezTo>
                    <a:pt x="25588" y="14133"/>
                    <a:pt x="24718" y="14335"/>
                    <a:pt x="23849" y="14538"/>
                  </a:cubicBezTo>
                  <a:cubicBezTo>
                    <a:pt x="21218" y="14728"/>
                    <a:pt x="18563" y="14883"/>
                    <a:pt x="16634" y="15693"/>
                  </a:cubicBezTo>
                  <a:close/>
                  <a:moveTo>
                    <a:pt x="17098" y="16336"/>
                  </a:moveTo>
                  <a:cubicBezTo>
                    <a:pt x="17110" y="16133"/>
                    <a:pt x="17039" y="16014"/>
                    <a:pt x="17051" y="15812"/>
                  </a:cubicBezTo>
                  <a:cubicBezTo>
                    <a:pt x="18706" y="15371"/>
                    <a:pt x="20396" y="15133"/>
                    <a:pt x="22099" y="15086"/>
                  </a:cubicBezTo>
                  <a:cubicBezTo>
                    <a:pt x="23623" y="15038"/>
                    <a:pt x="25123" y="14681"/>
                    <a:pt x="26516" y="14038"/>
                  </a:cubicBezTo>
                  <a:cubicBezTo>
                    <a:pt x="26540" y="14014"/>
                    <a:pt x="26564" y="13990"/>
                    <a:pt x="26600" y="13978"/>
                  </a:cubicBezTo>
                  <a:cubicBezTo>
                    <a:pt x="26731" y="14216"/>
                    <a:pt x="26838" y="14466"/>
                    <a:pt x="26933" y="14716"/>
                  </a:cubicBezTo>
                  <a:cubicBezTo>
                    <a:pt x="23968" y="15562"/>
                    <a:pt x="20420" y="15836"/>
                    <a:pt x="17098" y="163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30"/>
            <p:cNvSpPr/>
            <p:nvPr/>
          </p:nvSpPr>
          <p:spPr>
            <a:xfrm>
              <a:off x="985558" y="3938661"/>
              <a:ext cx="5715" cy="5715"/>
            </a:xfrm>
            <a:custGeom>
              <a:avLst/>
              <a:gdLst/>
              <a:ahLst/>
              <a:cxnLst/>
              <a:rect l="l" t="t" r="r" b="b"/>
              <a:pathLst>
                <a:path w="179" h="179" extrusionOk="0">
                  <a:moveTo>
                    <a:pt x="179" y="131"/>
                  </a:moveTo>
                  <a:cubicBezTo>
                    <a:pt x="179" y="36"/>
                    <a:pt x="119" y="0"/>
                    <a:pt x="24" y="12"/>
                  </a:cubicBezTo>
                  <a:cubicBezTo>
                    <a:pt x="12" y="60"/>
                    <a:pt x="0" y="107"/>
                    <a:pt x="24" y="155"/>
                  </a:cubicBezTo>
                  <a:cubicBezTo>
                    <a:pt x="72" y="179"/>
                    <a:pt x="131" y="179"/>
                    <a:pt x="179" y="13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1" name="Google Shape;1171;p30"/>
          <p:cNvGrpSpPr/>
          <p:nvPr/>
        </p:nvGrpSpPr>
        <p:grpSpPr>
          <a:xfrm rot="-1055952">
            <a:off x="636944" y="3428344"/>
            <a:ext cx="728592" cy="753827"/>
            <a:chOff x="659412" y="3881260"/>
            <a:chExt cx="570564" cy="590325"/>
          </a:xfrm>
        </p:grpSpPr>
        <p:sp>
          <p:nvSpPr>
            <p:cNvPr id="1172" name="Google Shape;1172;p30"/>
            <p:cNvSpPr/>
            <p:nvPr/>
          </p:nvSpPr>
          <p:spPr>
            <a:xfrm>
              <a:off x="1035329" y="4213089"/>
              <a:ext cx="11078" cy="11812"/>
            </a:xfrm>
            <a:custGeom>
              <a:avLst/>
              <a:gdLst/>
              <a:ahLst/>
              <a:cxnLst/>
              <a:rect l="l" t="t" r="r" b="b"/>
              <a:pathLst>
                <a:path w="347" h="370" extrusionOk="0">
                  <a:moveTo>
                    <a:pt x="239" y="310"/>
                  </a:moveTo>
                  <a:cubicBezTo>
                    <a:pt x="346" y="143"/>
                    <a:pt x="84" y="0"/>
                    <a:pt x="1" y="179"/>
                  </a:cubicBezTo>
                  <a:cubicBezTo>
                    <a:pt x="25" y="322"/>
                    <a:pt x="120" y="369"/>
                    <a:pt x="239" y="31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30"/>
            <p:cNvSpPr/>
            <p:nvPr/>
          </p:nvSpPr>
          <p:spPr>
            <a:xfrm>
              <a:off x="855942" y="4271990"/>
              <a:ext cx="7630" cy="9162"/>
            </a:xfrm>
            <a:custGeom>
              <a:avLst/>
              <a:gdLst/>
              <a:ahLst/>
              <a:cxnLst/>
              <a:rect l="l" t="t" r="r" b="b"/>
              <a:pathLst>
                <a:path w="239" h="287" extrusionOk="0">
                  <a:moveTo>
                    <a:pt x="60" y="25"/>
                  </a:moveTo>
                  <a:cubicBezTo>
                    <a:pt x="60" y="60"/>
                    <a:pt x="36" y="72"/>
                    <a:pt x="12" y="96"/>
                  </a:cubicBezTo>
                  <a:cubicBezTo>
                    <a:pt x="0" y="227"/>
                    <a:pt x="179" y="287"/>
                    <a:pt x="238" y="168"/>
                  </a:cubicBezTo>
                  <a:cubicBezTo>
                    <a:pt x="238" y="48"/>
                    <a:pt x="179" y="1"/>
                    <a:pt x="60" y="2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30"/>
            <p:cNvSpPr/>
            <p:nvPr/>
          </p:nvSpPr>
          <p:spPr>
            <a:xfrm>
              <a:off x="891283" y="4027988"/>
              <a:ext cx="175268" cy="173353"/>
            </a:xfrm>
            <a:custGeom>
              <a:avLst/>
              <a:gdLst/>
              <a:ahLst/>
              <a:cxnLst/>
              <a:rect l="l" t="t" r="r" b="b"/>
              <a:pathLst>
                <a:path w="5490" h="5430" extrusionOk="0">
                  <a:moveTo>
                    <a:pt x="2727" y="179"/>
                  </a:moveTo>
                  <a:cubicBezTo>
                    <a:pt x="2417" y="0"/>
                    <a:pt x="2036" y="0"/>
                    <a:pt x="1715" y="155"/>
                  </a:cubicBezTo>
                  <a:cubicBezTo>
                    <a:pt x="1644" y="250"/>
                    <a:pt x="1667" y="417"/>
                    <a:pt x="1632" y="548"/>
                  </a:cubicBezTo>
                  <a:cubicBezTo>
                    <a:pt x="1524" y="762"/>
                    <a:pt x="1394" y="976"/>
                    <a:pt x="1251" y="1179"/>
                  </a:cubicBezTo>
                  <a:cubicBezTo>
                    <a:pt x="560" y="1810"/>
                    <a:pt x="0" y="2619"/>
                    <a:pt x="322" y="3953"/>
                  </a:cubicBezTo>
                  <a:cubicBezTo>
                    <a:pt x="405" y="4108"/>
                    <a:pt x="465" y="4274"/>
                    <a:pt x="501" y="4453"/>
                  </a:cubicBezTo>
                  <a:cubicBezTo>
                    <a:pt x="751" y="4810"/>
                    <a:pt x="1084" y="5096"/>
                    <a:pt x="1489" y="5275"/>
                  </a:cubicBezTo>
                  <a:cubicBezTo>
                    <a:pt x="1751" y="5286"/>
                    <a:pt x="1989" y="5334"/>
                    <a:pt x="2239" y="5358"/>
                  </a:cubicBezTo>
                  <a:cubicBezTo>
                    <a:pt x="3775" y="4977"/>
                    <a:pt x="3894" y="3524"/>
                    <a:pt x="5489" y="3191"/>
                  </a:cubicBezTo>
                  <a:cubicBezTo>
                    <a:pt x="5477" y="2739"/>
                    <a:pt x="5287" y="2310"/>
                    <a:pt x="4977" y="2000"/>
                  </a:cubicBezTo>
                  <a:cubicBezTo>
                    <a:pt x="3810" y="1988"/>
                    <a:pt x="2679" y="1488"/>
                    <a:pt x="2727" y="179"/>
                  </a:cubicBezTo>
                  <a:close/>
                  <a:moveTo>
                    <a:pt x="560" y="3846"/>
                  </a:moveTo>
                  <a:cubicBezTo>
                    <a:pt x="762" y="4084"/>
                    <a:pt x="1155" y="4417"/>
                    <a:pt x="1524" y="4143"/>
                  </a:cubicBezTo>
                  <a:cubicBezTo>
                    <a:pt x="1191" y="4108"/>
                    <a:pt x="882" y="3965"/>
                    <a:pt x="632" y="3751"/>
                  </a:cubicBezTo>
                  <a:cubicBezTo>
                    <a:pt x="536" y="3727"/>
                    <a:pt x="620" y="3834"/>
                    <a:pt x="524" y="3810"/>
                  </a:cubicBezTo>
                  <a:cubicBezTo>
                    <a:pt x="512" y="3703"/>
                    <a:pt x="489" y="3584"/>
                    <a:pt x="477" y="3465"/>
                  </a:cubicBezTo>
                  <a:cubicBezTo>
                    <a:pt x="584" y="4001"/>
                    <a:pt x="1405" y="3905"/>
                    <a:pt x="1870" y="3679"/>
                  </a:cubicBezTo>
                  <a:cubicBezTo>
                    <a:pt x="1596" y="4227"/>
                    <a:pt x="1929" y="5096"/>
                    <a:pt x="2644" y="4917"/>
                  </a:cubicBezTo>
                  <a:cubicBezTo>
                    <a:pt x="1810" y="5429"/>
                    <a:pt x="739" y="4751"/>
                    <a:pt x="560" y="3846"/>
                  </a:cubicBezTo>
                  <a:close/>
                  <a:moveTo>
                    <a:pt x="3227" y="4536"/>
                  </a:moveTo>
                  <a:cubicBezTo>
                    <a:pt x="3537" y="4263"/>
                    <a:pt x="3310" y="3536"/>
                    <a:pt x="2894" y="3524"/>
                  </a:cubicBezTo>
                  <a:cubicBezTo>
                    <a:pt x="2739" y="3560"/>
                    <a:pt x="2632" y="3679"/>
                    <a:pt x="2608" y="3834"/>
                  </a:cubicBezTo>
                  <a:cubicBezTo>
                    <a:pt x="2632" y="3905"/>
                    <a:pt x="2691" y="3929"/>
                    <a:pt x="2739" y="3977"/>
                  </a:cubicBezTo>
                  <a:cubicBezTo>
                    <a:pt x="2882" y="3977"/>
                    <a:pt x="3001" y="3941"/>
                    <a:pt x="3048" y="3858"/>
                  </a:cubicBezTo>
                  <a:cubicBezTo>
                    <a:pt x="3465" y="4346"/>
                    <a:pt x="2715" y="4846"/>
                    <a:pt x="2227" y="4655"/>
                  </a:cubicBezTo>
                  <a:cubicBezTo>
                    <a:pt x="2144" y="4524"/>
                    <a:pt x="2084" y="4382"/>
                    <a:pt x="2060" y="4239"/>
                  </a:cubicBezTo>
                  <a:cubicBezTo>
                    <a:pt x="2191" y="3417"/>
                    <a:pt x="2775" y="2572"/>
                    <a:pt x="3870" y="2703"/>
                  </a:cubicBezTo>
                  <a:cubicBezTo>
                    <a:pt x="3894" y="2905"/>
                    <a:pt x="3965" y="3155"/>
                    <a:pt x="3894" y="3274"/>
                  </a:cubicBezTo>
                  <a:cubicBezTo>
                    <a:pt x="3810" y="3358"/>
                    <a:pt x="3668" y="3370"/>
                    <a:pt x="3572" y="3298"/>
                  </a:cubicBezTo>
                  <a:cubicBezTo>
                    <a:pt x="3513" y="3191"/>
                    <a:pt x="3608" y="3191"/>
                    <a:pt x="3632" y="3143"/>
                  </a:cubicBezTo>
                  <a:cubicBezTo>
                    <a:pt x="3608" y="3084"/>
                    <a:pt x="3537" y="3084"/>
                    <a:pt x="3501" y="3024"/>
                  </a:cubicBezTo>
                  <a:cubicBezTo>
                    <a:pt x="3394" y="3048"/>
                    <a:pt x="3310" y="3131"/>
                    <a:pt x="3287" y="3250"/>
                  </a:cubicBezTo>
                  <a:cubicBezTo>
                    <a:pt x="3370" y="3405"/>
                    <a:pt x="3501" y="3524"/>
                    <a:pt x="3668" y="3608"/>
                  </a:cubicBezTo>
                  <a:cubicBezTo>
                    <a:pt x="3918" y="3620"/>
                    <a:pt x="4156" y="3477"/>
                    <a:pt x="4251" y="3250"/>
                  </a:cubicBezTo>
                  <a:cubicBezTo>
                    <a:pt x="4418" y="2274"/>
                    <a:pt x="3346" y="2238"/>
                    <a:pt x="2798" y="2655"/>
                  </a:cubicBezTo>
                  <a:cubicBezTo>
                    <a:pt x="2870" y="2393"/>
                    <a:pt x="3001" y="2060"/>
                    <a:pt x="2858" y="1715"/>
                  </a:cubicBezTo>
                  <a:cubicBezTo>
                    <a:pt x="2644" y="1429"/>
                    <a:pt x="2346" y="1238"/>
                    <a:pt x="1822" y="1345"/>
                  </a:cubicBezTo>
                  <a:cubicBezTo>
                    <a:pt x="1715" y="1429"/>
                    <a:pt x="1584" y="1417"/>
                    <a:pt x="1489" y="1524"/>
                  </a:cubicBezTo>
                  <a:cubicBezTo>
                    <a:pt x="1251" y="1762"/>
                    <a:pt x="1358" y="2358"/>
                    <a:pt x="1739" y="2358"/>
                  </a:cubicBezTo>
                  <a:cubicBezTo>
                    <a:pt x="1941" y="2262"/>
                    <a:pt x="2013" y="2060"/>
                    <a:pt x="2084" y="1881"/>
                  </a:cubicBezTo>
                  <a:cubicBezTo>
                    <a:pt x="2084" y="1726"/>
                    <a:pt x="1870" y="1691"/>
                    <a:pt x="1882" y="1631"/>
                  </a:cubicBezTo>
                  <a:cubicBezTo>
                    <a:pt x="1965" y="1572"/>
                    <a:pt x="2048" y="1548"/>
                    <a:pt x="2144" y="1536"/>
                  </a:cubicBezTo>
                  <a:cubicBezTo>
                    <a:pt x="2322" y="1560"/>
                    <a:pt x="2477" y="1655"/>
                    <a:pt x="2596" y="1786"/>
                  </a:cubicBezTo>
                  <a:cubicBezTo>
                    <a:pt x="2918" y="2631"/>
                    <a:pt x="1929" y="3715"/>
                    <a:pt x="953" y="3620"/>
                  </a:cubicBezTo>
                  <a:cubicBezTo>
                    <a:pt x="810" y="3524"/>
                    <a:pt x="727" y="3358"/>
                    <a:pt x="727" y="3191"/>
                  </a:cubicBezTo>
                  <a:cubicBezTo>
                    <a:pt x="774" y="3072"/>
                    <a:pt x="893" y="3000"/>
                    <a:pt x="1001" y="2929"/>
                  </a:cubicBezTo>
                  <a:cubicBezTo>
                    <a:pt x="1084" y="3012"/>
                    <a:pt x="1132" y="3155"/>
                    <a:pt x="1274" y="3167"/>
                  </a:cubicBezTo>
                  <a:cubicBezTo>
                    <a:pt x="1370" y="3143"/>
                    <a:pt x="1441" y="3084"/>
                    <a:pt x="1477" y="3000"/>
                  </a:cubicBezTo>
                  <a:cubicBezTo>
                    <a:pt x="1465" y="2739"/>
                    <a:pt x="1274" y="2715"/>
                    <a:pt x="1143" y="2608"/>
                  </a:cubicBezTo>
                  <a:cubicBezTo>
                    <a:pt x="917" y="2643"/>
                    <a:pt x="703" y="2750"/>
                    <a:pt x="560" y="2941"/>
                  </a:cubicBezTo>
                  <a:cubicBezTo>
                    <a:pt x="620" y="1881"/>
                    <a:pt x="1703" y="1381"/>
                    <a:pt x="1834" y="298"/>
                  </a:cubicBezTo>
                  <a:cubicBezTo>
                    <a:pt x="2072" y="310"/>
                    <a:pt x="2310" y="322"/>
                    <a:pt x="2548" y="310"/>
                  </a:cubicBezTo>
                  <a:cubicBezTo>
                    <a:pt x="2548" y="441"/>
                    <a:pt x="2560" y="583"/>
                    <a:pt x="2584" y="714"/>
                  </a:cubicBezTo>
                  <a:cubicBezTo>
                    <a:pt x="2965" y="1691"/>
                    <a:pt x="3703" y="2369"/>
                    <a:pt x="4906" y="2143"/>
                  </a:cubicBezTo>
                  <a:cubicBezTo>
                    <a:pt x="5049" y="2453"/>
                    <a:pt x="5204" y="2739"/>
                    <a:pt x="5334" y="3072"/>
                  </a:cubicBezTo>
                  <a:cubicBezTo>
                    <a:pt x="4275" y="3286"/>
                    <a:pt x="3894" y="4024"/>
                    <a:pt x="3227" y="45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30"/>
            <p:cNvSpPr/>
            <p:nvPr/>
          </p:nvSpPr>
          <p:spPr>
            <a:xfrm>
              <a:off x="1025464" y="4298616"/>
              <a:ext cx="18261" cy="9162"/>
            </a:xfrm>
            <a:custGeom>
              <a:avLst/>
              <a:gdLst/>
              <a:ahLst/>
              <a:cxnLst/>
              <a:rect l="l" t="t" r="r" b="b"/>
              <a:pathLst>
                <a:path w="572" h="287" extrusionOk="0">
                  <a:moveTo>
                    <a:pt x="0" y="0"/>
                  </a:moveTo>
                  <a:cubicBezTo>
                    <a:pt x="119" y="191"/>
                    <a:pt x="358" y="286"/>
                    <a:pt x="572" y="227"/>
                  </a:cubicBezTo>
                  <a:cubicBezTo>
                    <a:pt x="489" y="48"/>
                    <a:pt x="48" y="12"/>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30"/>
            <p:cNvSpPr/>
            <p:nvPr/>
          </p:nvSpPr>
          <p:spPr>
            <a:xfrm>
              <a:off x="881035" y="4010493"/>
              <a:ext cx="200712" cy="203011"/>
            </a:xfrm>
            <a:custGeom>
              <a:avLst/>
              <a:gdLst/>
              <a:ahLst/>
              <a:cxnLst/>
              <a:rect l="l" t="t" r="r" b="b"/>
              <a:pathLst>
                <a:path w="6287" h="6359" extrusionOk="0">
                  <a:moveTo>
                    <a:pt x="6144" y="4072"/>
                  </a:moveTo>
                  <a:cubicBezTo>
                    <a:pt x="6287" y="3406"/>
                    <a:pt x="6036" y="2525"/>
                    <a:pt x="5655" y="2120"/>
                  </a:cubicBezTo>
                  <a:cubicBezTo>
                    <a:pt x="5013" y="2191"/>
                    <a:pt x="4477" y="2120"/>
                    <a:pt x="4108" y="1834"/>
                  </a:cubicBezTo>
                  <a:cubicBezTo>
                    <a:pt x="3786" y="1512"/>
                    <a:pt x="3643" y="822"/>
                    <a:pt x="3584" y="239"/>
                  </a:cubicBezTo>
                  <a:cubicBezTo>
                    <a:pt x="2965" y="24"/>
                    <a:pt x="2298" y="0"/>
                    <a:pt x="1655" y="155"/>
                  </a:cubicBezTo>
                  <a:cubicBezTo>
                    <a:pt x="1584" y="453"/>
                    <a:pt x="1595" y="810"/>
                    <a:pt x="1488" y="1084"/>
                  </a:cubicBezTo>
                  <a:cubicBezTo>
                    <a:pt x="1072" y="1679"/>
                    <a:pt x="500" y="2155"/>
                    <a:pt x="167" y="2822"/>
                  </a:cubicBezTo>
                  <a:cubicBezTo>
                    <a:pt x="0" y="3525"/>
                    <a:pt x="24" y="4275"/>
                    <a:pt x="250" y="4965"/>
                  </a:cubicBezTo>
                  <a:cubicBezTo>
                    <a:pt x="321" y="5203"/>
                    <a:pt x="536" y="5382"/>
                    <a:pt x="607" y="5572"/>
                  </a:cubicBezTo>
                  <a:cubicBezTo>
                    <a:pt x="1119" y="6049"/>
                    <a:pt x="1786" y="6334"/>
                    <a:pt x="2488" y="6358"/>
                  </a:cubicBezTo>
                  <a:cubicBezTo>
                    <a:pt x="4298" y="6263"/>
                    <a:pt x="4322" y="4811"/>
                    <a:pt x="5596" y="4310"/>
                  </a:cubicBezTo>
                  <a:cubicBezTo>
                    <a:pt x="5751" y="4215"/>
                    <a:pt x="6084" y="4251"/>
                    <a:pt x="6144" y="4072"/>
                  </a:cubicBezTo>
                  <a:close/>
                  <a:moveTo>
                    <a:pt x="3536" y="5858"/>
                  </a:moveTo>
                  <a:cubicBezTo>
                    <a:pt x="3298" y="5953"/>
                    <a:pt x="3036" y="6037"/>
                    <a:pt x="2786" y="6096"/>
                  </a:cubicBezTo>
                  <a:cubicBezTo>
                    <a:pt x="2143" y="6168"/>
                    <a:pt x="1488" y="5977"/>
                    <a:pt x="988" y="5584"/>
                  </a:cubicBezTo>
                  <a:cubicBezTo>
                    <a:pt x="310" y="5025"/>
                    <a:pt x="95" y="3668"/>
                    <a:pt x="464" y="2751"/>
                  </a:cubicBezTo>
                  <a:cubicBezTo>
                    <a:pt x="762" y="2036"/>
                    <a:pt x="1619" y="1632"/>
                    <a:pt x="1798" y="822"/>
                  </a:cubicBezTo>
                  <a:cubicBezTo>
                    <a:pt x="1774" y="643"/>
                    <a:pt x="1798" y="524"/>
                    <a:pt x="1762" y="334"/>
                  </a:cubicBezTo>
                  <a:cubicBezTo>
                    <a:pt x="2334" y="298"/>
                    <a:pt x="2798" y="381"/>
                    <a:pt x="3322" y="393"/>
                  </a:cubicBezTo>
                  <a:cubicBezTo>
                    <a:pt x="3274" y="1846"/>
                    <a:pt x="4274" y="2715"/>
                    <a:pt x="5596" y="2346"/>
                  </a:cubicBezTo>
                  <a:cubicBezTo>
                    <a:pt x="5727" y="2858"/>
                    <a:pt x="5834" y="3406"/>
                    <a:pt x="5977" y="3906"/>
                  </a:cubicBezTo>
                  <a:cubicBezTo>
                    <a:pt x="5977" y="3929"/>
                    <a:pt x="5977" y="3941"/>
                    <a:pt x="5977" y="3965"/>
                  </a:cubicBezTo>
                  <a:cubicBezTo>
                    <a:pt x="4679" y="4215"/>
                    <a:pt x="4370" y="5239"/>
                    <a:pt x="3536" y="585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30"/>
            <p:cNvSpPr/>
            <p:nvPr/>
          </p:nvSpPr>
          <p:spPr>
            <a:xfrm>
              <a:off x="1039511" y="4026072"/>
              <a:ext cx="59732" cy="209460"/>
            </a:xfrm>
            <a:custGeom>
              <a:avLst/>
              <a:gdLst/>
              <a:ahLst/>
              <a:cxnLst/>
              <a:rect l="l" t="t" r="r" b="b"/>
              <a:pathLst>
                <a:path w="1871" h="6561" extrusionOk="0">
                  <a:moveTo>
                    <a:pt x="346" y="1"/>
                  </a:moveTo>
                  <a:lnTo>
                    <a:pt x="346" y="12"/>
                  </a:lnTo>
                  <a:cubicBezTo>
                    <a:pt x="703" y="560"/>
                    <a:pt x="1025" y="1144"/>
                    <a:pt x="1323" y="1739"/>
                  </a:cubicBezTo>
                  <a:cubicBezTo>
                    <a:pt x="1680" y="3441"/>
                    <a:pt x="1418" y="5061"/>
                    <a:pt x="584" y="6025"/>
                  </a:cubicBezTo>
                  <a:cubicBezTo>
                    <a:pt x="418" y="6227"/>
                    <a:pt x="120" y="6323"/>
                    <a:pt x="1" y="6561"/>
                  </a:cubicBezTo>
                  <a:cubicBezTo>
                    <a:pt x="430" y="6501"/>
                    <a:pt x="561" y="6204"/>
                    <a:pt x="822" y="6013"/>
                  </a:cubicBezTo>
                  <a:cubicBezTo>
                    <a:pt x="1573" y="5001"/>
                    <a:pt x="1870" y="3644"/>
                    <a:pt x="1620" y="1882"/>
                  </a:cubicBezTo>
                  <a:cubicBezTo>
                    <a:pt x="1287" y="1155"/>
                    <a:pt x="942" y="274"/>
                    <a:pt x="3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30"/>
            <p:cNvSpPr/>
            <p:nvPr/>
          </p:nvSpPr>
          <p:spPr>
            <a:xfrm>
              <a:off x="1058921" y="4276939"/>
              <a:ext cx="28892" cy="34639"/>
            </a:xfrm>
            <a:custGeom>
              <a:avLst/>
              <a:gdLst/>
              <a:ahLst/>
              <a:cxnLst/>
              <a:rect l="l" t="t" r="r" b="b"/>
              <a:pathLst>
                <a:path w="905" h="1085" extrusionOk="0">
                  <a:moveTo>
                    <a:pt x="857" y="13"/>
                  </a:moveTo>
                  <a:cubicBezTo>
                    <a:pt x="798" y="239"/>
                    <a:pt x="679" y="465"/>
                    <a:pt x="536" y="655"/>
                  </a:cubicBezTo>
                  <a:cubicBezTo>
                    <a:pt x="441" y="822"/>
                    <a:pt x="107" y="810"/>
                    <a:pt x="0" y="977"/>
                  </a:cubicBezTo>
                  <a:cubicBezTo>
                    <a:pt x="274" y="1084"/>
                    <a:pt x="572" y="834"/>
                    <a:pt x="738" y="715"/>
                  </a:cubicBezTo>
                  <a:cubicBezTo>
                    <a:pt x="798" y="584"/>
                    <a:pt x="845" y="465"/>
                    <a:pt x="905" y="334"/>
                  </a:cubicBezTo>
                  <a:cubicBezTo>
                    <a:pt x="881" y="215"/>
                    <a:pt x="881" y="1"/>
                    <a:pt x="857" y="1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30"/>
            <p:cNvSpPr/>
            <p:nvPr/>
          </p:nvSpPr>
          <p:spPr>
            <a:xfrm>
              <a:off x="968063" y="4154155"/>
              <a:ext cx="10280" cy="11461"/>
            </a:xfrm>
            <a:custGeom>
              <a:avLst/>
              <a:gdLst/>
              <a:ahLst/>
              <a:cxnLst/>
              <a:rect l="l" t="t" r="r" b="b"/>
              <a:pathLst>
                <a:path w="322" h="359" extrusionOk="0">
                  <a:moveTo>
                    <a:pt x="72" y="120"/>
                  </a:moveTo>
                  <a:cubicBezTo>
                    <a:pt x="1" y="203"/>
                    <a:pt x="48" y="334"/>
                    <a:pt x="155" y="358"/>
                  </a:cubicBezTo>
                  <a:cubicBezTo>
                    <a:pt x="322" y="358"/>
                    <a:pt x="203" y="1"/>
                    <a:pt x="72" y="12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30"/>
            <p:cNvSpPr/>
            <p:nvPr/>
          </p:nvSpPr>
          <p:spPr>
            <a:xfrm>
              <a:off x="1126953" y="4167085"/>
              <a:ext cx="11046" cy="22475"/>
            </a:xfrm>
            <a:custGeom>
              <a:avLst/>
              <a:gdLst/>
              <a:ahLst/>
              <a:cxnLst/>
              <a:rect l="l" t="t" r="r" b="b"/>
              <a:pathLst>
                <a:path w="346" h="704" extrusionOk="0">
                  <a:moveTo>
                    <a:pt x="322" y="1"/>
                  </a:moveTo>
                  <a:cubicBezTo>
                    <a:pt x="167" y="167"/>
                    <a:pt x="0" y="453"/>
                    <a:pt x="36" y="703"/>
                  </a:cubicBezTo>
                  <a:cubicBezTo>
                    <a:pt x="346" y="620"/>
                    <a:pt x="274" y="275"/>
                    <a:pt x="3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30"/>
            <p:cNvSpPr/>
            <p:nvPr/>
          </p:nvSpPr>
          <p:spPr>
            <a:xfrm>
              <a:off x="1023931" y="4018857"/>
              <a:ext cx="13728" cy="12962"/>
            </a:xfrm>
            <a:custGeom>
              <a:avLst/>
              <a:gdLst/>
              <a:ahLst/>
              <a:cxnLst/>
              <a:rect l="l" t="t" r="r" b="b"/>
              <a:pathLst>
                <a:path w="430" h="406" extrusionOk="0">
                  <a:moveTo>
                    <a:pt x="394" y="322"/>
                  </a:moveTo>
                  <a:cubicBezTo>
                    <a:pt x="429" y="0"/>
                    <a:pt x="1" y="131"/>
                    <a:pt x="96" y="369"/>
                  </a:cubicBezTo>
                  <a:cubicBezTo>
                    <a:pt x="191" y="405"/>
                    <a:pt x="298" y="381"/>
                    <a:pt x="394" y="32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30"/>
            <p:cNvSpPr/>
            <p:nvPr/>
          </p:nvSpPr>
          <p:spPr>
            <a:xfrm>
              <a:off x="931955" y="4167468"/>
              <a:ext cx="7247" cy="7630"/>
            </a:xfrm>
            <a:custGeom>
              <a:avLst/>
              <a:gdLst/>
              <a:ahLst/>
              <a:cxnLst/>
              <a:rect l="l" t="t" r="r" b="b"/>
              <a:pathLst>
                <a:path w="227" h="239" extrusionOk="0">
                  <a:moveTo>
                    <a:pt x="0" y="108"/>
                  </a:moveTo>
                  <a:cubicBezTo>
                    <a:pt x="48" y="144"/>
                    <a:pt x="227" y="239"/>
                    <a:pt x="215" y="84"/>
                  </a:cubicBezTo>
                  <a:cubicBezTo>
                    <a:pt x="167" y="60"/>
                    <a:pt x="12" y="1"/>
                    <a:pt x="0" y="10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30"/>
            <p:cNvSpPr/>
            <p:nvPr/>
          </p:nvSpPr>
          <p:spPr>
            <a:xfrm>
              <a:off x="828199" y="4201691"/>
              <a:ext cx="20177" cy="65765"/>
            </a:xfrm>
            <a:custGeom>
              <a:avLst/>
              <a:gdLst/>
              <a:ahLst/>
              <a:cxnLst/>
              <a:rect l="l" t="t" r="r" b="b"/>
              <a:pathLst>
                <a:path w="632" h="2060" extrusionOk="0">
                  <a:moveTo>
                    <a:pt x="631" y="2060"/>
                  </a:moveTo>
                  <a:cubicBezTo>
                    <a:pt x="417" y="1393"/>
                    <a:pt x="286" y="703"/>
                    <a:pt x="238" y="0"/>
                  </a:cubicBezTo>
                  <a:cubicBezTo>
                    <a:pt x="0" y="536"/>
                    <a:pt x="167" y="1739"/>
                    <a:pt x="631" y="206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30"/>
            <p:cNvSpPr/>
            <p:nvPr/>
          </p:nvSpPr>
          <p:spPr>
            <a:xfrm>
              <a:off x="881386" y="3981984"/>
              <a:ext cx="6896" cy="5715"/>
            </a:xfrm>
            <a:custGeom>
              <a:avLst/>
              <a:gdLst/>
              <a:ahLst/>
              <a:cxnLst/>
              <a:rect l="l" t="t" r="r" b="b"/>
              <a:pathLst>
                <a:path w="216" h="179" extrusionOk="0">
                  <a:moveTo>
                    <a:pt x="215" y="119"/>
                  </a:moveTo>
                  <a:cubicBezTo>
                    <a:pt x="215" y="36"/>
                    <a:pt x="156" y="0"/>
                    <a:pt x="84" y="0"/>
                  </a:cubicBezTo>
                  <a:cubicBezTo>
                    <a:pt x="25" y="24"/>
                    <a:pt x="1" y="96"/>
                    <a:pt x="25" y="155"/>
                  </a:cubicBezTo>
                  <a:cubicBezTo>
                    <a:pt x="84" y="179"/>
                    <a:pt x="156" y="167"/>
                    <a:pt x="215" y="11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30"/>
            <p:cNvSpPr/>
            <p:nvPr/>
          </p:nvSpPr>
          <p:spPr>
            <a:xfrm>
              <a:off x="795891" y="4044684"/>
              <a:ext cx="32340" cy="58199"/>
            </a:xfrm>
            <a:custGeom>
              <a:avLst/>
              <a:gdLst/>
              <a:ahLst/>
              <a:cxnLst/>
              <a:rect l="l" t="t" r="r" b="b"/>
              <a:pathLst>
                <a:path w="1013" h="1823" extrusionOk="0">
                  <a:moveTo>
                    <a:pt x="357" y="1823"/>
                  </a:moveTo>
                  <a:cubicBezTo>
                    <a:pt x="250" y="965"/>
                    <a:pt x="667" y="513"/>
                    <a:pt x="1012" y="1"/>
                  </a:cubicBezTo>
                  <a:cubicBezTo>
                    <a:pt x="441" y="299"/>
                    <a:pt x="0" y="1061"/>
                    <a:pt x="357" y="18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30"/>
            <p:cNvSpPr/>
            <p:nvPr/>
          </p:nvSpPr>
          <p:spPr>
            <a:xfrm>
              <a:off x="824368" y="3968671"/>
              <a:ext cx="301851" cy="308683"/>
            </a:xfrm>
            <a:custGeom>
              <a:avLst/>
              <a:gdLst/>
              <a:ahLst/>
              <a:cxnLst/>
              <a:rect l="l" t="t" r="r" b="b"/>
              <a:pathLst>
                <a:path w="9455" h="9669" extrusionOk="0">
                  <a:moveTo>
                    <a:pt x="9133" y="4156"/>
                  </a:moveTo>
                  <a:cubicBezTo>
                    <a:pt x="9014" y="3370"/>
                    <a:pt x="8704" y="2822"/>
                    <a:pt x="8431" y="2227"/>
                  </a:cubicBezTo>
                  <a:cubicBezTo>
                    <a:pt x="7609" y="1215"/>
                    <a:pt x="6692" y="239"/>
                    <a:pt x="5264" y="36"/>
                  </a:cubicBezTo>
                  <a:cubicBezTo>
                    <a:pt x="4942" y="1"/>
                    <a:pt x="4621" y="1"/>
                    <a:pt x="4311" y="60"/>
                  </a:cubicBezTo>
                  <a:cubicBezTo>
                    <a:pt x="4013" y="108"/>
                    <a:pt x="3692" y="108"/>
                    <a:pt x="3418" y="155"/>
                  </a:cubicBezTo>
                  <a:cubicBezTo>
                    <a:pt x="2978" y="239"/>
                    <a:pt x="2549" y="406"/>
                    <a:pt x="2168" y="656"/>
                  </a:cubicBezTo>
                  <a:cubicBezTo>
                    <a:pt x="1430" y="1120"/>
                    <a:pt x="775" y="2025"/>
                    <a:pt x="430" y="2918"/>
                  </a:cubicBezTo>
                  <a:cubicBezTo>
                    <a:pt x="1" y="4025"/>
                    <a:pt x="108" y="5549"/>
                    <a:pt x="525" y="6954"/>
                  </a:cubicBezTo>
                  <a:cubicBezTo>
                    <a:pt x="1049" y="7728"/>
                    <a:pt x="1715" y="8395"/>
                    <a:pt x="2501" y="8918"/>
                  </a:cubicBezTo>
                  <a:cubicBezTo>
                    <a:pt x="3466" y="9323"/>
                    <a:pt x="4490" y="9669"/>
                    <a:pt x="5954" y="9430"/>
                  </a:cubicBezTo>
                  <a:cubicBezTo>
                    <a:pt x="8335" y="8668"/>
                    <a:pt x="9455" y="6954"/>
                    <a:pt x="9169" y="4168"/>
                  </a:cubicBezTo>
                  <a:cubicBezTo>
                    <a:pt x="9169" y="4156"/>
                    <a:pt x="9157" y="4144"/>
                    <a:pt x="9133" y="4156"/>
                  </a:cubicBezTo>
                  <a:close/>
                  <a:moveTo>
                    <a:pt x="8431" y="7144"/>
                  </a:moveTo>
                  <a:cubicBezTo>
                    <a:pt x="8454" y="7013"/>
                    <a:pt x="8490" y="6894"/>
                    <a:pt x="8538" y="6775"/>
                  </a:cubicBezTo>
                  <a:cubicBezTo>
                    <a:pt x="8597" y="6752"/>
                    <a:pt x="8419" y="7204"/>
                    <a:pt x="8431" y="7144"/>
                  </a:cubicBezTo>
                  <a:close/>
                  <a:moveTo>
                    <a:pt x="5537" y="9157"/>
                  </a:moveTo>
                  <a:cubicBezTo>
                    <a:pt x="4573" y="9204"/>
                    <a:pt x="3740" y="9073"/>
                    <a:pt x="3049" y="8764"/>
                  </a:cubicBezTo>
                  <a:cubicBezTo>
                    <a:pt x="2692" y="8645"/>
                    <a:pt x="2370" y="8442"/>
                    <a:pt x="2096" y="8180"/>
                  </a:cubicBezTo>
                  <a:cubicBezTo>
                    <a:pt x="1942" y="8073"/>
                    <a:pt x="1811" y="7942"/>
                    <a:pt x="1680" y="7799"/>
                  </a:cubicBezTo>
                  <a:cubicBezTo>
                    <a:pt x="1620" y="7728"/>
                    <a:pt x="1537" y="7692"/>
                    <a:pt x="1489" y="7585"/>
                  </a:cubicBezTo>
                  <a:cubicBezTo>
                    <a:pt x="1454" y="7561"/>
                    <a:pt x="1394" y="7549"/>
                    <a:pt x="1394" y="7490"/>
                  </a:cubicBezTo>
                  <a:cubicBezTo>
                    <a:pt x="1334" y="7490"/>
                    <a:pt x="1323" y="7418"/>
                    <a:pt x="1394" y="7466"/>
                  </a:cubicBezTo>
                  <a:cubicBezTo>
                    <a:pt x="1418" y="7478"/>
                    <a:pt x="1418" y="7537"/>
                    <a:pt x="1465" y="7537"/>
                  </a:cubicBezTo>
                  <a:cubicBezTo>
                    <a:pt x="1477" y="7573"/>
                    <a:pt x="1513" y="7597"/>
                    <a:pt x="1549" y="7597"/>
                  </a:cubicBezTo>
                  <a:cubicBezTo>
                    <a:pt x="2418" y="8252"/>
                    <a:pt x="3894" y="9026"/>
                    <a:pt x="5347" y="8942"/>
                  </a:cubicBezTo>
                  <a:cubicBezTo>
                    <a:pt x="5871" y="8907"/>
                    <a:pt x="6323" y="8740"/>
                    <a:pt x="6561" y="8418"/>
                  </a:cubicBezTo>
                  <a:cubicBezTo>
                    <a:pt x="6276" y="8478"/>
                    <a:pt x="6037" y="8585"/>
                    <a:pt x="5776" y="8668"/>
                  </a:cubicBezTo>
                  <a:cubicBezTo>
                    <a:pt x="3871" y="8776"/>
                    <a:pt x="2204" y="8025"/>
                    <a:pt x="1239" y="6882"/>
                  </a:cubicBezTo>
                  <a:cubicBezTo>
                    <a:pt x="1156" y="6656"/>
                    <a:pt x="1049" y="6466"/>
                    <a:pt x="953" y="6263"/>
                  </a:cubicBezTo>
                  <a:cubicBezTo>
                    <a:pt x="894" y="4858"/>
                    <a:pt x="1132" y="3704"/>
                    <a:pt x="1620" y="2727"/>
                  </a:cubicBezTo>
                  <a:cubicBezTo>
                    <a:pt x="2287" y="1810"/>
                    <a:pt x="3180" y="1072"/>
                    <a:pt x="4775" y="870"/>
                  </a:cubicBezTo>
                  <a:cubicBezTo>
                    <a:pt x="5692" y="775"/>
                    <a:pt x="6228" y="1191"/>
                    <a:pt x="6835" y="1513"/>
                  </a:cubicBezTo>
                  <a:cubicBezTo>
                    <a:pt x="6823" y="1322"/>
                    <a:pt x="6538" y="1203"/>
                    <a:pt x="6442" y="1025"/>
                  </a:cubicBezTo>
                  <a:cubicBezTo>
                    <a:pt x="6133" y="858"/>
                    <a:pt x="5811" y="715"/>
                    <a:pt x="5478" y="608"/>
                  </a:cubicBezTo>
                  <a:cubicBezTo>
                    <a:pt x="3978" y="501"/>
                    <a:pt x="2513" y="1132"/>
                    <a:pt x="1561" y="2299"/>
                  </a:cubicBezTo>
                  <a:cubicBezTo>
                    <a:pt x="858" y="3203"/>
                    <a:pt x="727" y="4489"/>
                    <a:pt x="763" y="5823"/>
                  </a:cubicBezTo>
                  <a:cubicBezTo>
                    <a:pt x="584" y="5823"/>
                    <a:pt x="608" y="5561"/>
                    <a:pt x="537" y="5418"/>
                  </a:cubicBezTo>
                  <a:cubicBezTo>
                    <a:pt x="465" y="4585"/>
                    <a:pt x="561" y="3739"/>
                    <a:pt x="823" y="2942"/>
                  </a:cubicBezTo>
                  <a:cubicBezTo>
                    <a:pt x="1346" y="1918"/>
                    <a:pt x="2049" y="822"/>
                    <a:pt x="3549" y="489"/>
                  </a:cubicBezTo>
                  <a:cubicBezTo>
                    <a:pt x="4894" y="191"/>
                    <a:pt x="5847" y="441"/>
                    <a:pt x="6680" y="965"/>
                  </a:cubicBezTo>
                  <a:cubicBezTo>
                    <a:pt x="7371" y="1525"/>
                    <a:pt x="8062" y="2108"/>
                    <a:pt x="8443" y="3096"/>
                  </a:cubicBezTo>
                  <a:cubicBezTo>
                    <a:pt x="9002" y="6180"/>
                    <a:pt x="8264" y="8490"/>
                    <a:pt x="5537" y="915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30"/>
            <p:cNvSpPr/>
            <p:nvPr/>
          </p:nvSpPr>
          <p:spPr>
            <a:xfrm>
              <a:off x="659412" y="3881260"/>
              <a:ext cx="570564" cy="590325"/>
            </a:xfrm>
            <a:custGeom>
              <a:avLst/>
              <a:gdLst/>
              <a:ahLst/>
              <a:cxnLst/>
              <a:rect l="l" t="t" r="r" b="b"/>
              <a:pathLst>
                <a:path w="17872" h="18491" extrusionOk="0">
                  <a:moveTo>
                    <a:pt x="17765" y="1239"/>
                  </a:moveTo>
                  <a:cubicBezTo>
                    <a:pt x="17658" y="917"/>
                    <a:pt x="17491" y="619"/>
                    <a:pt x="17289" y="346"/>
                  </a:cubicBezTo>
                  <a:cubicBezTo>
                    <a:pt x="17146" y="250"/>
                    <a:pt x="16991" y="167"/>
                    <a:pt x="16836" y="84"/>
                  </a:cubicBezTo>
                  <a:cubicBezTo>
                    <a:pt x="16467" y="0"/>
                    <a:pt x="16086" y="0"/>
                    <a:pt x="15717" y="107"/>
                  </a:cubicBezTo>
                  <a:cubicBezTo>
                    <a:pt x="15014" y="477"/>
                    <a:pt x="14443" y="1072"/>
                    <a:pt x="14098" y="1798"/>
                  </a:cubicBezTo>
                  <a:cubicBezTo>
                    <a:pt x="13991" y="2334"/>
                    <a:pt x="13812" y="2858"/>
                    <a:pt x="13574" y="3346"/>
                  </a:cubicBezTo>
                  <a:cubicBezTo>
                    <a:pt x="13145" y="2810"/>
                    <a:pt x="12490" y="2584"/>
                    <a:pt x="11990" y="2143"/>
                  </a:cubicBezTo>
                  <a:cubicBezTo>
                    <a:pt x="11740" y="1596"/>
                    <a:pt x="11705" y="762"/>
                    <a:pt x="11288" y="441"/>
                  </a:cubicBezTo>
                  <a:cubicBezTo>
                    <a:pt x="11038" y="346"/>
                    <a:pt x="10764" y="322"/>
                    <a:pt x="10514" y="381"/>
                  </a:cubicBezTo>
                  <a:cubicBezTo>
                    <a:pt x="9466" y="762"/>
                    <a:pt x="9216" y="1739"/>
                    <a:pt x="8180" y="2131"/>
                  </a:cubicBezTo>
                  <a:cubicBezTo>
                    <a:pt x="7061" y="2251"/>
                    <a:pt x="6418" y="2727"/>
                    <a:pt x="6061" y="3429"/>
                  </a:cubicBezTo>
                  <a:cubicBezTo>
                    <a:pt x="6001" y="3572"/>
                    <a:pt x="5990" y="3751"/>
                    <a:pt x="5942" y="3917"/>
                  </a:cubicBezTo>
                  <a:cubicBezTo>
                    <a:pt x="5263" y="4560"/>
                    <a:pt x="4156" y="4894"/>
                    <a:pt x="3882" y="5858"/>
                  </a:cubicBezTo>
                  <a:cubicBezTo>
                    <a:pt x="3632" y="7537"/>
                    <a:pt x="4858" y="8358"/>
                    <a:pt x="4882" y="9966"/>
                  </a:cubicBezTo>
                  <a:cubicBezTo>
                    <a:pt x="4192" y="10513"/>
                    <a:pt x="3346" y="10954"/>
                    <a:pt x="2489" y="11383"/>
                  </a:cubicBezTo>
                  <a:cubicBezTo>
                    <a:pt x="1715" y="11895"/>
                    <a:pt x="596" y="12133"/>
                    <a:pt x="1" y="12776"/>
                  </a:cubicBezTo>
                  <a:cubicBezTo>
                    <a:pt x="1" y="13038"/>
                    <a:pt x="84" y="13300"/>
                    <a:pt x="263" y="13502"/>
                  </a:cubicBezTo>
                  <a:cubicBezTo>
                    <a:pt x="1775" y="12692"/>
                    <a:pt x="3608" y="12014"/>
                    <a:pt x="4870" y="11121"/>
                  </a:cubicBezTo>
                  <a:cubicBezTo>
                    <a:pt x="5085" y="12323"/>
                    <a:pt x="5811" y="12847"/>
                    <a:pt x="6644" y="13228"/>
                  </a:cubicBezTo>
                  <a:cubicBezTo>
                    <a:pt x="7109" y="13288"/>
                    <a:pt x="7573" y="13288"/>
                    <a:pt x="8037" y="13228"/>
                  </a:cubicBezTo>
                  <a:cubicBezTo>
                    <a:pt x="7918" y="13561"/>
                    <a:pt x="7644" y="13776"/>
                    <a:pt x="7466" y="14073"/>
                  </a:cubicBezTo>
                  <a:cubicBezTo>
                    <a:pt x="7037" y="15181"/>
                    <a:pt x="6573" y="16264"/>
                    <a:pt x="6859" y="17931"/>
                  </a:cubicBezTo>
                  <a:cubicBezTo>
                    <a:pt x="6894" y="18110"/>
                    <a:pt x="6978" y="18288"/>
                    <a:pt x="7085" y="18443"/>
                  </a:cubicBezTo>
                  <a:cubicBezTo>
                    <a:pt x="7442" y="18491"/>
                    <a:pt x="7775" y="18348"/>
                    <a:pt x="7859" y="18062"/>
                  </a:cubicBezTo>
                  <a:cubicBezTo>
                    <a:pt x="7228" y="15681"/>
                    <a:pt x="8466" y="14335"/>
                    <a:pt x="9347" y="13014"/>
                  </a:cubicBezTo>
                  <a:cubicBezTo>
                    <a:pt x="9621" y="13002"/>
                    <a:pt x="9895" y="13002"/>
                    <a:pt x="10169" y="13038"/>
                  </a:cubicBezTo>
                  <a:cubicBezTo>
                    <a:pt x="10954" y="13383"/>
                    <a:pt x="11490" y="14062"/>
                    <a:pt x="12669" y="13895"/>
                  </a:cubicBezTo>
                  <a:cubicBezTo>
                    <a:pt x="13193" y="13681"/>
                    <a:pt x="13705" y="13454"/>
                    <a:pt x="13919" y="12907"/>
                  </a:cubicBezTo>
                  <a:cubicBezTo>
                    <a:pt x="14086" y="12478"/>
                    <a:pt x="13955" y="11942"/>
                    <a:pt x="14110" y="11454"/>
                  </a:cubicBezTo>
                  <a:cubicBezTo>
                    <a:pt x="14193" y="11264"/>
                    <a:pt x="14312" y="11085"/>
                    <a:pt x="14467" y="10942"/>
                  </a:cubicBezTo>
                  <a:cubicBezTo>
                    <a:pt x="15193" y="10275"/>
                    <a:pt x="16372" y="9882"/>
                    <a:pt x="16253" y="8787"/>
                  </a:cubicBezTo>
                  <a:cubicBezTo>
                    <a:pt x="16062" y="7192"/>
                    <a:pt x="14979" y="6775"/>
                    <a:pt x="14622" y="5406"/>
                  </a:cubicBezTo>
                  <a:cubicBezTo>
                    <a:pt x="15491" y="5251"/>
                    <a:pt x="16134" y="4727"/>
                    <a:pt x="16705" y="4263"/>
                  </a:cubicBezTo>
                  <a:cubicBezTo>
                    <a:pt x="17241" y="3727"/>
                    <a:pt x="17622" y="3048"/>
                    <a:pt x="17801" y="2310"/>
                  </a:cubicBezTo>
                  <a:cubicBezTo>
                    <a:pt x="17872" y="2012"/>
                    <a:pt x="17824" y="1631"/>
                    <a:pt x="17765" y="1239"/>
                  </a:cubicBezTo>
                  <a:close/>
                  <a:moveTo>
                    <a:pt x="17324" y="1060"/>
                  </a:moveTo>
                  <a:cubicBezTo>
                    <a:pt x="17277" y="1167"/>
                    <a:pt x="17181" y="1250"/>
                    <a:pt x="17158" y="1381"/>
                  </a:cubicBezTo>
                  <a:cubicBezTo>
                    <a:pt x="16991" y="1048"/>
                    <a:pt x="16800" y="858"/>
                    <a:pt x="16729" y="453"/>
                  </a:cubicBezTo>
                  <a:cubicBezTo>
                    <a:pt x="17039" y="512"/>
                    <a:pt x="17169" y="798"/>
                    <a:pt x="17324" y="1060"/>
                  </a:cubicBezTo>
                  <a:close/>
                  <a:moveTo>
                    <a:pt x="16812" y="1489"/>
                  </a:moveTo>
                  <a:cubicBezTo>
                    <a:pt x="16800" y="2846"/>
                    <a:pt x="15848" y="3489"/>
                    <a:pt x="15062" y="4263"/>
                  </a:cubicBezTo>
                  <a:cubicBezTo>
                    <a:pt x="14824" y="4370"/>
                    <a:pt x="14586" y="4501"/>
                    <a:pt x="14383" y="4668"/>
                  </a:cubicBezTo>
                  <a:cubicBezTo>
                    <a:pt x="14229" y="4489"/>
                    <a:pt x="14145" y="4215"/>
                    <a:pt x="14014" y="4001"/>
                  </a:cubicBezTo>
                  <a:cubicBezTo>
                    <a:pt x="14883" y="3358"/>
                    <a:pt x="15098" y="2227"/>
                    <a:pt x="15705" y="1393"/>
                  </a:cubicBezTo>
                  <a:cubicBezTo>
                    <a:pt x="15955" y="1191"/>
                    <a:pt x="16277" y="1084"/>
                    <a:pt x="16598" y="1108"/>
                  </a:cubicBezTo>
                  <a:cubicBezTo>
                    <a:pt x="16717" y="1167"/>
                    <a:pt x="16741" y="1346"/>
                    <a:pt x="16812" y="1489"/>
                  </a:cubicBezTo>
                  <a:close/>
                  <a:moveTo>
                    <a:pt x="16574" y="750"/>
                  </a:moveTo>
                  <a:cubicBezTo>
                    <a:pt x="16300" y="727"/>
                    <a:pt x="15931" y="810"/>
                    <a:pt x="15860" y="524"/>
                  </a:cubicBezTo>
                  <a:cubicBezTo>
                    <a:pt x="16181" y="334"/>
                    <a:pt x="16527" y="346"/>
                    <a:pt x="16574" y="750"/>
                  </a:cubicBezTo>
                  <a:close/>
                  <a:moveTo>
                    <a:pt x="15896" y="822"/>
                  </a:moveTo>
                  <a:cubicBezTo>
                    <a:pt x="15860" y="977"/>
                    <a:pt x="15598" y="977"/>
                    <a:pt x="15526" y="1119"/>
                  </a:cubicBezTo>
                  <a:cubicBezTo>
                    <a:pt x="15407" y="1060"/>
                    <a:pt x="15276" y="1048"/>
                    <a:pt x="15145" y="1060"/>
                  </a:cubicBezTo>
                  <a:cubicBezTo>
                    <a:pt x="15276" y="774"/>
                    <a:pt x="15622" y="655"/>
                    <a:pt x="15896" y="822"/>
                  </a:cubicBezTo>
                  <a:close/>
                  <a:moveTo>
                    <a:pt x="14895" y="1250"/>
                  </a:moveTo>
                  <a:cubicBezTo>
                    <a:pt x="15062" y="1227"/>
                    <a:pt x="15229" y="1239"/>
                    <a:pt x="15384" y="1274"/>
                  </a:cubicBezTo>
                  <a:cubicBezTo>
                    <a:pt x="15229" y="1512"/>
                    <a:pt x="15098" y="1762"/>
                    <a:pt x="14967" y="2012"/>
                  </a:cubicBezTo>
                  <a:cubicBezTo>
                    <a:pt x="14741" y="2024"/>
                    <a:pt x="14610" y="2108"/>
                    <a:pt x="14383" y="2120"/>
                  </a:cubicBezTo>
                  <a:cubicBezTo>
                    <a:pt x="14491" y="1798"/>
                    <a:pt x="14669" y="1500"/>
                    <a:pt x="14895" y="1250"/>
                  </a:cubicBezTo>
                  <a:close/>
                  <a:moveTo>
                    <a:pt x="14324" y="2298"/>
                  </a:moveTo>
                  <a:cubicBezTo>
                    <a:pt x="14491" y="2358"/>
                    <a:pt x="14645" y="2286"/>
                    <a:pt x="14836" y="2251"/>
                  </a:cubicBezTo>
                  <a:cubicBezTo>
                    <a:pt x="14800" y="2334"/>
                    <a:pt x="14753" y="2417"/>
                    <a:pt x="14705" y="2489"/>
                  </a:cubicBezTo>
                  <a:cubicBezTo>
                    <a:pt x="14526" y="2501"/>
                    <a:pt x="14443" y="2572"/>
                    <a:pt x="14264" y="2584"/>
                  </a:cubicBezTo>
                  <a:cubicBezTo>
                    <a:pt x="14276" y="2477"/>
                    <a:pt x="14300" y="2382"/>
                    <a:pt x="14324" y="2286"/>
                  </a:cubicBezTo>
                  <a:close/>
                  <a:moveTo>
                    <a:pt x="14145" y="2786"/>
                  </a:moveTo>
                  <a:cubicBezTo>
                    <a:pt x="14288" y="2810"/>
                    <a:pt x="14419" y="2786"/>
                    <a:pt x="14550" y="2727"/>
                  </a:cubicBezTo>
                  <a:cubicBezTo>
                    <a:pt x="14622" y="2917"/>
                    <a:pt x="14300" y="3024"/>
                    <a:pt x="14050" y="3048"/>
                  </a:cubicBezTo>
                  <a:cubicBezTo>
                    <a:pt x="14038" y="2929"/>
                    <a:pt x="14145" y="2893"/>
                    <a:pt x="14145" y="2786"/>
                  </a:cubicBezTo>
                  <a:close/>
                  <a:moveTo>
                    <a:pt x="13955" y="3191"/>
                  </a:moveTo>
                  <a:cubicBezTo>
                    <a:pt x="14086" y="3227"/>
                    <a:pt x="14217" y="3227"/>
                    <a:pt x="14336" y="3191"/>
                  </a:cubicBezTo>
                  <a:cubicBezTo>
                    <a:pt x="14205" y="3405"/>
                    <a:pt x="14026" y="3584"/>
                    <a:pt x="13812" y="3739"/>
                  </a:cubicBezTo>
                  <a:cubicBezTo>
                    <a:pt x="13645" y="3525"/>
                    <a:pt x="13919" y="3382"/>
                    <a:pt x="13955" y="3191"/>
                  </a:cubicBezTo>
                  <a:close/>
                  <a:moveTo>
                    <a:pt x="370" y="13133"/>
                  </a:moveTo>
                  <a:cubicBezTo>
                    <a:pt x="322" y="13014"/>
                    <a:pt x="275" y="12883"/>
                    <a:pt x="239" y="12764"/>
                  </a:cubicBezTo>
                  <a:cubicBezTo>
                    <a:pt x="584" y="12704"/>
                    <a:pt x="798" y="12538"/>
                    <a:pt x="1072" y="12430"/>
                  </a:cubicBezTo>
                  <a:cubicBezTo>
                    <a:pt x="1084" y="12538"/>
                    <a:pt x="1084" y="12645"/>
                    <a:pt x="1084" y="12752"/>
                  </a:cubicBezTo>
                  <a:cubicBezTo>
                    <a:pt x="822" y="12859"/>
                    <a:pt x="620" y="13014"/>
                    <a:pt x="370" y="13133"/>
                  </a:cubicBezTo>
                  <a:close/>
                  <a:moveTo>
                    <a:pt x="1334" y="12585"/>
                  </a:moveTo>
                  <a:cubicBezTo>
                    <a:pt x="1358" y="12538"/>
                    <a:pt x="1358" y="12347"/>
                    <a:pt x="1298" y="12323"/>
                  </a:cubicBezTo>
                  <a:cubicBezTo>
                    <a:pt x="1441" y="12192"/>
                    <a:pt x="1668" y="12133"/>
                    <a:pt x="1858" y="12049"/>
                  </a:cubicBezTo>
                  <a:lnTo>
                    <a:pt x="1894" y="12323"/>
                  </a:lnTo>
                  <a:cubicBezTo>
                    <a:pt x="1715" y="12418"/>
                    <a:pt x="1525" y="12514"/>
                    <a:pt x="1334" y="12585"/>
                  </a:cubicBezTo>
                  <a:close/>
                  <a:moveTo>
                    <a:pt x="2132" y="12204"/>
                  </a:moveTo>
                  <a:cubicBezTo>
                    <a:pt x="2132" y="12109"/>
                    <a:pt x="2108" y="12026"/>
                    <a:pt x="2060" y="11942"/>
                  </a:cubicBezTo>
                  <a:cubicBezTo>
                    <a:pt x="2239" y="11883"/>
                    <a:pt x="2501" y="11645"/>
                    <a:pt x="2489" y="12014"/>
                  </a:cubicBezTo>
                  <a:cubicBezTo>
                    <a:pt x="2382" y="12097"/>
                    <a:pt x="2263" y="12168"/>
                    <a:pt x="2132" y="12204"/>
                  </a:cubicBezTo>
                  <a:close/>
                  <a:moveTo>
                    <a:pt x="2691" y="11930"/>
                  </a:moveTo>
                  <a:cubicBezTo>
                    <a:pt x="2680" y="11847"/>
                    <a:pt x="2656" y="11764"/>
                    <a:pt x="2608" y="11704"/>
                  </a:cubicBezTo>
                  <a:cubicBezTo>
                    <a:pt x="2882" y="11514"/>
                    <a:pt x="3227" y="11383"/>
                    <a:pt x="3501" y="11192"/>
                  </a:cubicBezTo>
                  <a:cubicBezTo>
                    <a:pt x="3573" y="11299"/>
                    <a:pt x="3608" y="11418"/>
                    <a:pt x="3608" y="11537"/>
                  </a:cubicBezTo>
                  <a:cubicBezTo>
                    <a:pt x="3323" y="11692"/>
                    <a:pt x="3001" y="11799"/>
                    <a:pt x="2691" y="11930"/>
                  </a:cubicBezTo>
                  <a:close/>
                  <a:moveTo>
                    <a:pt x="3823" y="11418"/>
                  </a:moveTo>
                  <a:cubicBezTo>
                    <a:pt x="3811" y="11311"/>
                    <a:pt x="3799" y="11180"/>
                    <a:pt x="3727" y="11133"/>
                  </a:cubicBezTo>
                  <a:cubicBezTo>
                    <a:pt x="3727" y="11049"/>
                    <a:pt x="3870" y="11073"/>
                    <a:pt x="3882" y="11002"/>
                  </a:cubicBezTo>
                  <a:cubicBezTo>
                    <a:pt x="3942" y="11109"/>
                    <a:pt x="4013" y="11430"/>
                    <a:pt x="3834" y="11430"/>
                  </a:cubicBezTo>
                  <a:close/>
                  <a:moveTo>
                    <a:pt x="4156" y="11240"/>
                  </a:moveTo>
                  <a:cubicBezTo>
                    <a:pt x="4180" y="11109"/>
                    <a:pt x="4156" y="10978"/>
                    <a:pt x="4108" y="10859"/>
                  </a:cubicBezTo>
                  <a:cubicBezTo>
                    <a:pt x="4204" y="10823"/>
                    <a:pt x="4287" y="10763"/>
                    <a:pt x="4358" y="10692"/>
                  </a:cubicBezTo>
                  <a:cubicBezTo>
                    <a:pt x="4418" y="10775"/>
                    <a:pt x="4358" y="10966"/>
                    <a:pt x="4418" y="11121"/>
                  </a:cubicBezTo>
                  <a:cubicBezTo>
                    <a:pt x="4311" y="11144"/>
                    <a:pt x="4275" y="11228"/>
                    <a:pt x="4156" y="11240"/>
                  </a:cubicBezTo>
                  <a:close/>
                  <a:moveTo>
                    <a:pt x="4870" y="10847"/>
                  </a:moveTo>
                  <a:cubicBezTo>
                    <a:pt x="4811" y="10930"/>
                    <a:pt x="4668" y="10954"/>
                    <a:pt x="4596" y="11037"/>
                  </a:cubicBezTo>
                  <a:cubicBezTo>
                    <a:pt x="4501" y="10918"/>
                    <a:pt x="4608" y="10740"/>
                    <a:pt x="4561" y="10561"/>
                  </a:cubicBezTo>
                  <a:cubicBezTo>
                    <a:pt x="4692" y="10478"/>
                    <a:pt x="4751" y="10347"/>
                    <a:pt x="4906" y="10287"/>
                  </a:cubicBezTo>
                  <a:cubicBezTo>
                    <a:pt x="4882" y="10478"/>
                    <a:pt x="4870" y="10656"/>
                    <a:pt x="4870" y="10847"/>
                  </a:cubicBezTo>
                  <a:close/>
                  <a:moveTo>
                    <a:pt x="7287" y="15514"/>
                  </a:moveTo>
                  <a:cubicBezTo>
                    <a:pt x="7394" y="15514"/>
                    <a:pt x="7394" y="15455"/>
                    <a:pt x="7502" y="15455"/>
                  </a:cubicBezTo>
                  <a:cubicBezTo>
                    <a:pt x="7490" y="15609"/>
                    <a:pt x="7454" y="15728"/>
                    <a:pt x="7454" y="15871"/>
                  </a:cubicBezTo>
                  <a:cubicBezTo>
                    <a:pt x="7371" y="15919"/>
                    <a:pt x="7252" y="15931"/>
                    <a:pt x="7192" y="15990"/>
                  </a:cubicBezTo>
                  <a:cubicBezTo>
                    <a:pt x="7144" y="15859"/>
                    <a:pt x="7240" y="15645"/>
                    <a:pt x="7287" y="15514"/>
                  </a:cubicBezTo>
                  <a:close/>
                  <a:moveTo>
                    <a:pt x="7097" y="16276"/>
                  </a:moveTo>
                  <a:cubicBezTo>
                    <a:pt x="7204" y="16228"/>
                    <a:pt x="7311" y="16169"/>
                    <a:pt x="7430" y="16121"/>
                  </a:cubicBezTo>
                  <a:cubicBezTo>
                    <a:pt x="7466" y="16312"/>
                    <a:pt x="7418" y="16443"/>
                    <a:pt x="7442" y="16633"/>
                  </a:cubicBezTo>
                  <a:cubicBezTo>
                    <a:pt x="7323" y="16729"/>
                    <a:pt x="7204" y="16824"/>
                    <a:pt x="7073" y="16907"/>
                  </a:cubicBezTo>
                  <a:cubicBezTo>
                    <a:pt x="6990" y="16729"/>
                    <a:pt x="7085" y="16467"/>
                    <a:pt x="7097" y="16276"/>
                  </a:cubicBezTo>
                  <a:close/>
                  <a:moveTo>
                    <a:pt x="7073" y="17288"/>
                  </a:moveTo>
                  <a:cubicBezTo>
                    <a:pt x="7073" y="17229"/>
                    <a:pt x="7049" y="17169"/>
                    <a:pt x="7049" y="17098"/>
                  </a:cubicBezTo>
                  <a:cubicBezTo>
                    <a:pt x="7180" y="17062"/>
                    <a:pt x="7299" y="16979"/>
                    <a:pt x="7394" y="16895"/>
                  </a:cubicBezTo>
                  <a:cubicBezTo>
                    <a:pt x="7454" y="16895"/>
                    <a:pt x="7430" y="17002"/>
                    <a:pt x="7442" y="17050"/>
                  </a:cubicBezTo>
                  <a:cubicBezTo>
                    <a:pt x="7287" y="17098"/>
                    <a:pt x="7228" y="17229"/>
                    <a:pt x="7073" y="17288"/>
                  </a:cubicBezTo>
                  <a:close/>
                  <a:moveTo>
                    <a:pt x="7263" y="18133"/>
                  </a:moveTo>
                  <a:cubicBezTo>
                    <a:pt x="7240" y="17907"/>
                    <a:pt x="7168" y="17752"/>
                    <a:pt x="7133" y="17526"/>
                  </a:cubicBezTo>
                  <a:cubicBezTo>
                    <a:pt x="7240" y="17455"/>
                    <a:pt x="7359" y="17383"/>
                    <a:pt x="7454" y="17288"/>
                  </a:cubicBezTo>
                  <a:cubicBezTo>
                    <a:pt x="7633" y="17645"/>
                    <a:pt x="7716" y="18062"/>
                    <a:pt x="7275" y="18133"/>
                  </a:cubicBezTo>
                  <a:close/>
                  <a:moveTo>
                    <a:pt x="7644" y="15133"/>
                  </a:moveTo>
                  <a:cubicBezTo>
                    <a:pt x="7597" y="15181"/>
                    <a:pt x="7466" y="15157"/>
                    <a:pt x="7442" y="15216"/>
                  </a:cubicBezTo>
                  <a:cubicBezTo>
                    <a:pt x="7394" y="15074"/>
                    <a:pt x="7537" y="14883"/>
                    <a:pt x="7585" y="14728"/>
                  </a:cubicBezTo>
                  <a:lnTo>
                    <a:pt x="7811" y="14704"/>
                  </a:lnTo>
                  <a:cubicBezTo>
                    <a:pt x="7787" y="14871"/>
                    <a:pt x="7680" y="14966"/>
                    <a:pt x="7644" y="15133"/>
                  </a:cubicBezTo>
                  <a:close/>
                  <a:moveTo>
                    <a:pt x="7942" y="14466"/>
                  </a:moveTo>
                  <a:lnTo>
                    <a:pt x="7692" y="14502"/>
                  </a:lnTo>
                  <a:cubicBezTo>
                    <a:pt x="7704" y="14335"/>
                    <a:pt x="7811" y="14252"/>
                    <a:pt x="7835" y="14097"/>
                  </a:cubicBezTo>
                  <a:cubicBezTo>
                    <a:pt x="7918" y="14097"/>
                    <a:pt x="7966" y="14157"/>
                    <a:pt x="8085" y="14121"/>
                  </a:cubicBezTo>
                  <a:cubicBezTo>
                    <a:pt x="8085" y="14264"/>
                    <a:pt x="7966" y="14323"/>
                    <a:pt x="7942" y="14466"/>
                  </a:cubicBezTo>
                  <a:close/>
                  <a:moveTo>
                    <a:pt x="7966" y="13907"/>
                  </a:moveTo>
                  <a:cubicBezTo>
                    <a:pt x="7990" y="13835"/>
                    <a:pt x="8037" y="13764"/>
                    <a:pt x="8109" y="13728"/>
                  </a:cubicBezTo>
                  <a:cubicBezTo>
                    <a:pt x="8240" y="13704"/>
                    <a:pt x="8264" y="13800"/>
                    <a:pt x="8395" y="13776"/>
                  </a:cubicBezTo>
                  <a:cubicBezTo>
                    <a:pt x="8359" y="13942"/>
                    <a:pt x="8133" y="13966"/>
                    <a:pt x="7978" y="13919"/>
                  </a:cubicBezTo>
                  <a:close/>
                  <a:moveTo>
                    <a:pt x="8585" y="13609"/>
                  </a:moveTo>
                  <a:cubicBezTo>
                    <a:pt x="8454" y="13609"/>
                    <a:pt x="8371" y="13550"/>
                    <a:pt x="8252" y="13550"/>
                  </a:cubicBezTo>
                  <a:cubicBezTo>
                    <a:pt x="8406" y="13347"/>
                    <a:pt x="8430" y="13038"/>
                    <a:pt x="8895" y="13049"/>
                  </a:cubicBezTo>
                  <a:cubicBezTo>
                    <a:pt x="8776" y="13228"/>
                    <a:pt x="8668" y="13419"/>
                    <a:pt x="8585" y="13609"/>
                  </a:cubicBezTo>
                  <a:close/>
                  <a:moveTo>
                    <a:pt x="15324" y="7382"/>
                  </a:moveTo>
                  <a:cubicBezTo>
                    <a:pt x="15455" y="7977"/>
                    <a:pt x="16110" y="8692"/>
                    <a:pt x="15848" y="9335"/>
                  </a:cubicBezTo>
                  <a:cubicBezTo>
                    <a:pt x="15765" y="9513"/>
                    <a:pt x="15610" y="9585"/>
                    <a:pt x="15491" y="9763"/>
                  </a:cubicBezTo>
                  <a:cubicBezTo>
                    <a:pt x="15550" y="9478"/>
                    <a:pt x="15693" y="9037"/>
                    <a:pt x="15562" y="8525"/>
                  </a:cubicBezTo>
                  <a:cubicBezTo>
                    <a:pt x="15407" y="8025"/>
                    <a:pt x="15157" y="7561"/>
                    <a:pt x="14836" y="7144"/>
                  </a:cubicBezTo>
                  <a:cubicBezTo>
                    <a:pt x="15003" y="7775"/>
                    <a:pt x="15538" y="8454"/>
                    <a:pt x="15395" y="9311"/>
                  </a:cubicBezTo>
                  <a:cubicBezTo>
                    <a:pt x="15038" y="10311"/>
                    <a:pt x="13740" y="10621"/>
                    <a:pt x="13490" y="11704"/>
                  </a:cubicBezTo>
                  <a:cubicBezTo>
                    <a:pt x="13586" y="11811"/>
                    <a:pt x="13669" y="11454"/>
                    <a:pt x="13717" y="11597"/>
                  </a:cubicBezTo>
                  <a:cubicBezTo>
                    <a:pt x="13740" y="12633"/>
                    <a:pt x="13598" y="13550"/>
                    <a:pt x="12336" y="13621"/>
                  </a:cubicBezTo>
                  <a:cubicBezTo>
                    <a:pt x="11157" y="13538"/>
                    <a:pt x="10728" y="12502"/>
                    <a:pt x="9383" y="12657"/>
                  </a:cubicBezTo>
                  <a:cubicBezTo>
                    <a:pt x="8776" y="12776"/>
                    <a:pt x="8168" y="12847"/>
                    <a:pt x="7549" y="12859"/>
                  </a:cubicBezTo>
                  <a:cubicBezTo>
                    <a:pt x="8085" y="12633"/>
                    <a:pt x="8847" y="12585"/>
                    <a:pt x="9371" y="12359"/>
                  </a:cubicBezTo>
                  <a:cubicBezTo>
                    <a:pt x="8716" y="12204"/>
                    <a:pt x="8085" y="12645"/>
                    <a:pt x="7442" y="12704"/>
                  </a:cubicBezTo>
                  <a:cubicBezTo>
                    <a:pt x="7192" y="12728"/>
                    <a:pt x="6978" y="12621"/>
                    <a:pt x="6740" y="12716"/>
                  </a:cubicBezTo>
                  <a:cubicBezTo>
                    <a:pt x="6275" y="12502"/>
                    <a:pt x="5811" y="12347"/>
                    <a:pt x="5513" y="11954"/>
                  </a:cubicBezTo>
                  <a:cubicBezTo>
                    <a:pt x="4906" y="11192"/>
                    <a:pt x="5406" y="9978"/>
                    <a:pt x="5156" y="8942"/>
                  </a:cubicBezTo>
                  <a:cubicBezTo>
                    <a:pt x="4894" y="8263"/>
                    <a:pt x="4561" y="7692"/>
                    <a:pt x="4335" y="6954"/>
                  </a:cubicBezTo>
                  <a:cubicBezTo>
                    <a:pt x="3977" y="5656"/>
                    <a:pt x="4739" y="5179"/>
                    <a:pt x="5620" y="4810"/>
                  </a:cubicBezTo>
                  <a:cubicBezTo>
                    <a:pt x="5728" y="4739"/>
                    <a:pt x="5811" y="4644"/>
                    <a:pt x="5918" y="4572"/>
                  </a:cubicBezTo>
                  <a:cubicBezTo>
                    <a:pt x="6311" y="3786"/>
                    <a:pt x="6632" y="2929"/>
                    <a:pt x="7644" y="2596"/>
                  </a:cubicBezTo>
                  <a:cubicBezTo>
                    <a:pt x="8180" y="2536"/>
                    <a:pt x="8716" y="2405"/>
                    <a:pt x="9228" y="2203"/>
                  </a:cubicBezTo>
                  <a:cubicBezTo>
                    <a:pt x="9823" y="1905"/>
                    <a:pt x="10109" y="1393"/>
                    <a:pt x="10812" y="1191"/>
                  </a:cubicBezTo>
                  <a:cubicBezTo>
                    <a:pt x="11062" y="1239"/>
                    <a:pt x="11204" y="1453"/>
                    <a:pt x="11347" y="1655"/>
                  </a:cubicBezTo>
                  <a:cubicBezTo>
                    <a:pt x="11454" y="1453"/>
                    <a:pt x="11216" y="1191"/>
                    <a:pt x="11121" y="1036"/>
                  </a:cubicBezTo>
                  <a:cubicBezTo>
                    <a:pt x="10061" y="774"/>
                    <a:pt x="9847" y="1893"/>
                    <a:pt x="8990" y="2096"/>
                  </a:cubicBezTo>
                  <a:cubicBezTo>
                    <a:pt x="9633" y="1620"/>
                    <a:pt x="9990" y="596"/>
                    <a:pt x="11097" y="715"/>
                  </a:cubicBezTo>
                  <a:cubicBezTo>
                    <a:pt x="11407" y="941"/>
                    <a:pt x="11466" y="1500"/>
                    <a:pt x="11597" y="1953"/>
                  </a:cubicBezTo>
                  <a:cubicBezTo>
                    <a:pt x="11562" y="2060"/>
                    <a:pt x="11288" y="1810"/>
                    <a:pt x="11181" y="1905"/>
                  </a:cubicBezTo>
                  <a:cubicBezTo>
                    <a:pt x="11383" y="2334"/>
                    <a:pt x="11824" y="2429"/>
                    <a:pt x="12169" y="2667"/>
                  </a:cubicBezTo>
                  <a:cubicBezTo>
                    <a:pt x="13193" y="3394"/>
                    <a:pt x="13991" y="4096"/>
                    <a:pt x="14336" y="5763"/>
                  </a:cubicBezTo>
                  <a:cubicBezTo>
                    <a:pt x="14514" y="6525"/>
                    <a:pt x="14907" y="6942"/>
                    <a:pt x="15324" y="7370"/>
                  </a:cubicBezTo>
                  <a:close/>
                  <a:moveTo>
                    <a:pt x="14764" y="5084"/>
                  </a:moveTo>
                  <a:cubicBezTo>
                    <a:pt x="14693" y="5120"/>
                    <a:pt x="14610" y="5156"/>
                    <a:pt x="14526" y="5168"/>
                  </a:cubicBezTo>
                  <a:cubicBezTo>
                    <a:pt x="14526" y="5049"/>
                    <a:pt x="14467" y="5037"/>
                    <a:pt x="14467" y="4929"/>
                  </a:cubicBezTo>
                  <a:cubicBezTo>
                    <a:pt x="14610" y="4929"/>
                    <a:pt x="14622" y="4834"/>
                    <a:pt x="14753" y="4834"/>
                  </a:cubicBezTo>
                  <a:cubicBezTo>
                    <a:pt x="14788" y="4929"/>
                    <a:pt x="14753" y="4989"/>
                    <a:pt x="14764" y="5072"/>
                  </a:cubicBezTo>
                  <a:close/>
                  <a:moveTo>
                    <a:pt x="15050" y="4989"/>
                  </a:moveTo>
                  <a:cubicBezTo>
                    <a:pt x="14955" y="4977"/>
                    <a:pt x="14907" y="4608"/>
                    <a:pt x="15050" y="4632"/>
                  </a:cubicBezTo>
                  <a:cubicBezTo>
                    <a:pt x="15074" y="4751"/>
                    <a:pt x="15122" y="4906"/>
                    <a:pt x="15050" y="4977"/>
                  </a:cubicBezTo>
                  <a:close/>
                  <a:moveTo>
                    <a:pt x="15312" y="4870"/>
                  </a:moveTo>
                  <a:cubicBezTo>
                    <a:pt x="15241" y="4787"/>
                    <a:pt x="15312" y="4584"/>
                    <a:pt x="15229" y="4465"/>
                  </a:cubicBezTo>
                  <a:cubicBezTo>
                    <a:pt x="15312" y="4453"/>
                    <a:pt x="15300" y="4370"/>
                    <a:pt x="15407" y="4358"/>
                  </a:cubicBezTo>
                  <a:cubicBezTo>
                    <a:pt x="15431" y="4584"/>
                    <a:pt x="15467" y="4787"/>
                    <a:pt x="15312" y="4858"/>
                  </a:cubicBezTo>
                  <a:close/>
                  <a:moveTo>
                    <a:pt x="15657" y="4656"/>
                  </a:moveTo>
                  <a:cubicBezTo>
                    <a:pt x="15622" y="4572"/>
                    <a:pt x="15634" y="4275"/>
                    <a:pt x="15562" y="4144"/>
                  </a:cubicBezTo>
                  <a:cubicBezTo>
                    <a:pt x="15634" y="4132"/>
                    <a:pt x="15634" y="4060"/>
                    <a:pt x="15717" y="4048"/>
                  </a:cubicBezTo>
                  <a:cubicBezTo>
                    <a:pt x="15765" y="4215"/>
                    <a:pt x="15800" y="4382"/>
                    <a:pt x="15812" y="4548"/>
                  </a:cubicBezTo>
                  <a:cubicBezTo>
                    <a:pt x="15753" y="4572"/>
                    <a:pt x="15705" y="4596"/>
                    <a:pt x="15669" y="4644"/>
                  </a:cubicBezTo>
                  <a:close/>
                  <a:moveTo>
                    <a:pt x="15943" y="4477"/>
                  </a:moveTo>
                  <a:cubicBezTo>
                    <a:pt x="15884" y="4370"/>
                    <a:pt x="15931" y="4084"/>
                    <a:pt x="15836" y="3941"/>
                  </a:cubicBezTo>
                  <a:cubicBezTo>
                    <a:pt x="15884" y="3846"/>
                    <a:pt x="15991" y="3703"/>
                    <a:pt x="16086" y="3727"/>
                  </a:cubicBezTo>
                  <a:cubicBezTo>
                    <a:pt x="16134" y="3917"/>
                    <a:pt x="16169" y="4108"/>
                    <a:pt x="16193" y="4310"/>
                  </a:cubicBezTo>
                  <a:cubicBezTo>
                    <a:pt x="16098" y="4346"/>
                    <a:pt x="16015" y="4406"/>
                    <a:pt x="15943" y="4477"/>
                  </a:cubicBezTo>
                  <a:close/>
                  <a:moveTo>
                    <a:pt x="16372" y="4096"/>
                  </a:moveTo>
                  <a:cubicBezTo>
                    <a:pt x="16384" y="3906"/>
                    <a:pt x="16336" y="3727"/>
                    <a:pt x="16253" y="3560"/>
                  </a:cubicBezTo>
                  <a:cubicBezTo>
                    <a:pt x="16288" y="3382"/>
                    <a:pt x="16491" y="3310"/>
                    <a:pt x="16550" y="3144"/>
                  </a:cubicBezTo>
                  <a:cubicBezTo>
                    <a:pt x="16658" y="3322"/>
                    <a:pt x="16729" y="3525"/>
                    <a:pt x="16741" y="3739"/>
                  </a:cubicBezTo>
                  <a:cubicBezTo>
                    <a:pt x="16610" y="3834"/>
                    <a:pt x="16538" y="4001"/>
                    <a:pt x="16384" y="4084"/>
                  </a:cubicBezTo>
                  <a:close/>
                  <a:moveTo>
                    <a:pt x="16919" y="3465"/>
                  </a:moveTo>
                  <a:cubicBezTo>
                    <a:pt x="16836" y="3322"/>
                    <a:pt x="16836" y="3084"/>
                    <a:pt x="16717" y="2977"/>
                  </a:cubicBezTo>
                  <a:cubicBezTo>
                    <a:pt x="16741" y="2858"/>
                    <a:pt x="16800" y="2763"/>
                    <a:pt x="16896" y="2679"/>
                  </a:cubicBezTo>
                  <a:cubicBezTo>
                    <a:pt x="17027" y="2893"/>
                    <a:pt x="17122" y="3310"/>
                    <a:pt x="16919" y="3465"/>
                  </a:cubicBezTo>
                  <a:close/>
                  <a:moveTo>
                    <a:pt x="17229" y="2929"/>
                  </a:moveTo>
                  <a:cubicBezTo>
                    <a:pt x="17169" y="2751"/>
                    <a:pt x="17074" y="2584"/>
                    <a:pt x="16967" y="2429"/>
                  </a:cubicBezTo>
                  <a:cubicBezTo>
                    <a:pt x="17062" y="2048"/>
                    <a:pt x="17205" y="1691"/>
                    <a:pt x="17396" y="1358"/>
                  </a:cubicBezTo>
                  <a:cubicBezTo>
                    <a:pt x="17634" y="1917"/>
                    <a:pt x="17408" y="2512"/>
                    <a:pt x="17229" y="292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8" name="Google Shape;1188;p30"/>
          <p:cNvSpPr/>
          <p:nvPr/>
        </p:nvSpPr>
        <p:spPr>
          <a:xfrm rot="-1799888" flipH="1">
            <a:off x="7661924" y="1537165"/>
            <a:ext cx="809894" cy="620132"/>
          </a:xfrm>
          <a:custGeom>
            <a:avLst/>
            <a:gdLst/>
            <a:ahLst/>
            <a:cxnLst/>
            <a:rect l="l" t="t" r="r" b="b"/>
            <a:pathLst>
              <a:path w="16563" h="12681" extrusionOk="0">
                <a:moveTo>
                  <a:pt x="16562" y="3061"/>
                </a:moveTo>
                <a:cubicBezTo>
                  <a:pt x="15931" y="2965"/>
                  <a:pt x="15407" y="2525"/>
                  <a:pt x="14872" y="2108"/>
                </a:cubicBezTo>
                <a:cubicBezTo>
                  <a:pt x="14991" y="1513"/>
                  <a:pt x="14407" y="691"/>
                  <a:pt x="13824" y="810"/>
                </a:cubicBezTo>
                <a:cubicBezTo>
                  <a:pt x="13574" y="358"/>
                  <a:pt x="12991" y="334"/>
                  <a:pt x="12610" y="36"/>
                </a:cubicBezTo>
                <a:cubicBezTo>
                  <a:pt x="12371" y="96"/>
                  <a:pt x="12157" y="191"/>
                  <a:pt x="11955" y="322"/>
                </a:cubicBezTo>
                <a:cubicBezTo>
                  <a:pt x="11609" y="1"/>
                  <a:pt x="11062" y="429"/>
                  <a:pt x="10978" y="787"/>
                </a:cubicBezTo>
                <a:cubicBezTo>
                  <a:pt x="10752" y="644"/>
                  <a:pt x="10466" y="691"/>
                  <a:pt x="10264" y="489"/>
                </a:cubicBezTo>
                <a:cubicBezTo>
                  <a:pt x="9288" y="572"/>
                  <a:pt x="9359" y="1739"/>
                  <a:pt x="9240" y="2418"/>
                </a:cubicBezTo>
                <a:cubicBezTo>
                  <a:pt x="9002" y="2239"/>
                  <a:pt x="8704" y="2192"/>
                  <a:pt x="8419" y="2263"/>
                </a:cubicBezTo>
                <a:cubicBezTo>
                  <a:pt x="8014" y="3144"/>
                  <a:pt x="8395" y="4644"/>
                  <a:pt x="9371" y="5513"/>
                </a:cubicBezTo>
                <a:cubicBezTo>
                  <a:pt x="9609" y="5966"/>
                  <a:pt x="9764" y="6347"/>
                  <a:pt x="10085" y="6597"/>
                </a:cubicBezTo>
                <a:cubicBezTo>
                  <a:pt x="10109" y="6799"/>
                  <a:pt x="10050" y="6990"/>
                  <a:pt x="10252" y="7252"/>
                </a:cubicBezTo>
                <a:cubicBezTo>
                  <a:pt x="10073" y="7430"/>
                  <a:pt x="9847" y="7585"/>
                  <a:pt x="9776" y="7799"/>
                </a:cubicBezTo>
                <a:cubicBezTo>
                  <a:pt x="9907" y="7978"/>
                  <a:pt x="10145" y="7787"/>
                  <a:pt x="10324" y="7823"/>
                </a:cubicBezTo>
                <a:cubicBezTo>
                  <a:pt x="10431" y="8264"/>
                  <a:pt x="9990" y="8538"/>
                  <a:pt x="9812" y="8895"/>
                </a:cubicBezTo>
                <a:cubicBezTo>
                  <a:pt x="9681" y="8811"/>
                  <a:pt x="9526" y="8823"/>
                  <a:pt x="9407" y="8907"/>
                </a:cubicBezTo>
                <a:cubicBezTo>
                  <a:pt x="9335" y="9026"/>
                  <a:pt x="9573" y="9085"/>
                  <a:pt x="9514" y="9180"/>
                </a:cubicBezTo>
                <a:cubicBezTo>
                  <a:pt x="9276" y="9383"/>
                  <a:pt x="8978" y="9573"/>
                  <a:pt x="8740" y="9776"/>
                </a:cubicBezTo>
                <a:cubicBezTo>
                  <a:pt x="8621" y="9681"/>
                  <a:pt x="8490" y="9645"/>
                  <a:pt x="8347" y="9657"/>
                </a:cubicBezTo>
                <a:cubicBezTo>
                  <a:pt x="8276" y="9740"/>
                  <a:pt x="8419" y="9883"/>
                  <a:pt x="8395" y="9954"/>
                </a:cubicBezTo>
                <a:cubicBezTo>
                  <a:pt x="7871" y="10240"/>
                  <a:pt x="7395" y="10359"/>
                  <a:pt x="6895" y="10585"/>
                </a:cubicBezTo>
                <a:cubicBezTo>
                  <a:pt x="6847" y="10502"/>
                  <a:pt x="6799" y="10419"/>
                  <a:pt x="6704" y="10490"/>
                </a:cubicBezTo>
                <a:cubicBezTo>
                  <a:pt x="6597" y="10443"/>
                  <a:pt x="6668" y="10681"/>
                  <a:pt x="6514" y="10716"/>
                </a:cubicBezTo>
                <a:cubicBezTo>
                  <a:pt x="6192" y="10716"/>
                  <a:pt x="5752" y="11145"/>
                  <a:pt x="5525" y="10859"/>
                </a:cubicBezTo>
                <a:cubicBezTo>
                  <a:pt x="5192" y="11252"/>
                  <a:pt x="4394" y="11181"/>
                  <a:pt x="3906" y="11216"/>
                </a:cubicBezTo>
                <a:cubicBezTo>
                  <a:pt x="4228" y="10847"/>
                  <a:pt x="4573" y="10502"/>
                  <a:pt x="4942" y="10192"/>
                </a:cubicBezTo>
                <a:cubicBezTo>
                  <a:pt x="7526" y="9169"/>
                  <a:pt x="8371" y="6990"/>
                  <a:pt x="7776" y="4787"/>
                </a:cubicBezTo>
                <a:cubicBezTo>
                  <a:pt x="7645" y="4549"/>
                  <a:pt x="7514" y="4323"/>
                  <a:pt x="7347" y="4251"/>
                </a:cubicBezTo>
                <a:cubicBezTo>
                  <a:pt x="5775" y="5406"/>
                  <a:pt x="3811" y="6597"/>
                  <a:pt x="4085" y="8371"/>
                </a:cubicBezTo>
                <a:cubicBezTo>
                  <a:pt x="4204" y="8716"/>
                  <a:pt x="4347" y="9073"/>
                  <a:pt x="4501" y="9407"/>
                </a:cubicBezTo>
                <a:cubicBezTo>
                  <a:pt x="4537" y="9526"/>
                  <a:pt x="4620" y="9502"/>
                  <a:pt x="4656" y="9609"/>
                </a:cubicBezTo>
                <a:cubicBezTo>
                  <a:pt x="4620" y="9716"/>
                  <a:pt x="4704" y="9847"/>
                  <a:pt x="4632" y="9954"/>
                </a:cubicBezTo>
                <a:cubicBezTo>
                  <a:pt x="4216" y="10371"/>
                  <a:pt x="3787" y="10800"/>
                  <a:pt x="3525" y="11264"/>
                </a:cubicBezTo>
                <a:cubicBezTo>
                  <a:pt x="3394" y="11205"/>
                  <a:pt x="3215" y="11300"/>
                  <a:pt x="3085" y="11228"/>
                </a:cubicBezTo>
                <a:cubicBezTo>
                  <a:pt x="3108" y="11109"/>
                  <a:pt x="3049" y="10954"/>
                  <a:pt x="2930" y="10943"/>
                </a:cubicBezTo>
                <a:cubicBezTo>
                  <a:pt x="2715" y="11002"/>
                  <a:pt x="2870" y="11169"/>
                  <a:pt x="2680" y="11240"/>
                </a:cubicBezTo>
                <a:cubicBezTo>
                  <a:pt x="1846" y="11193"/>
                  <a:pt x="1037" y="11014"/>
                  <a:pt x="191" y="10978"/>
                </a:cubicBezTo>
                <a:cubicBezTo>
                  <a:pt x="191" y="11181"/>
                  <a:pt x="1" y="11335"/>
                  <a:pt x="203" y="11586"/>
                </a:cubicBezTo>
                <a:cubicBezTo>
                  <a:pt x="1715" y="11764"/>
                  <a:pt x="3311" y="11633"/>
                  <a:pt x="4942" y="11383"/>
                </a:cubicBezTo>
                <a:cubicBezTo>
                  <a:pt x="4978" y="11455"/>
                  <a:pt x="5025" y="11526"/>
                  <a:pt x="5073" y="11550"/>
                </a:cubicBezTo>
                <a:cubicBezTo>
                  <a:pt x="5240" y="11502"/>
                  <a:pt x="5109" y="11371"/>
                  <a:pt x="5275" y="11312"/>
                </a:cubicBezTo>
                <a:cubicBezTo>
                  <a:pt x="5609" y="11347"/>
                  <a:pt x="5894" y="11109"/>
                  <a:pt x="6263" y="11097"/>
                </a:cubicBezTo>
                <a:cubicBezTo>
                  <a:pt x="6252" y="11216"/>
                  <a:pt x="6299" y="11347"/>
                  <a:pt x="6371" y="11443"/>
                </a:cubicBezTo>
                <a:cubicBezTo>
                  <a:pt x="6561" y="11324"/>
                  <a:pt x="6537" y="11133"/>
                  <a:pt x="6561" y="10966"/>
                </a:cubicBezTo>
                <a:cubicBezTo>
                  <a:pt x="6847" y="10931"/>
                  <a:pt x="7156" y="10788"/>
                  <a:pt x="7454" y="10716"/>
                </a:cubicBezTo>
                <a:cubicBezTo>
                  <a:pt x="7526" y="10824"/>
                  <a:pt x="7561" y="11014"/>
                  <a:pt x="7692" y="10919"/>
                </a:cubicBezTo>
                <a:cubicBezTo>
                  <a:pt x="7799" y="10847"/>
                  <a:pt x="7621" y="10704"/>
                  <a:pt x="7740" y="10645"/>
                </a:cubicBezTo>
                <a:cubicBezTo>
                  <a:pt x="8109" y="10502"/>
                  <a:pt x="8502" y="10431"/>
                  <a:pt x="8895" y="10419"/>
                </a:cubicBezTo>
                <a:cubicBezTo>
                  <a:pt x="8990" y="10514"/>
                  <a:pt x="9109" y="10490"/>
                  <a:pt x="9216" y="10562"/>
                </a:cubicBezTo>
                <a:cubicBezTo>
                  <a:pt x="10157" y="11109"/>
                  <a:pt x="10907" y="12312"/>
                  <a:pt x="11943" y="12502"/>
                </a:cubicBezTo>
                <a:cubicBezTo>
                  <a:pt x="12979" y="12681"/>
                  <a:pt x="14657" y="12193"/>
                  <a:pt x="15693" y="11193"/>
                </a:cubicBezTo>
                <a:cubicBezTo>
                  <a:pt x="15515" y="11026"/>
                  <a:pt x="15777" y="10990"/>
                  <a:pt x="15646" y="10728"/>
                </a:cubicBezTo>
                <a:cubicBezTo>
                  <a:pt x="14931" y="10419"/>
                  <a:pt x="14193" y="9645"/>
                  <a:pt x="13360" y="9359"/>
                </a:cubicBezTo>
                <a:cubicBezTo>
                  <a:pt x="12764" y="9157"/>
                  <a:pt x="11752" y="9026"/>
                  <a:pt x="11074" y="9240"/>
                </a:cubicBezTo>
                <a:cubicBezTo>
                  <a:pt x="10169" y="9538"/>
                  <a:pt x="9454" y="10216"/>
                  <a:pt x="8609" y="10121"/>
                </a:cubicBezTo>
                <a:cubicBezTo>
                  <a:pt x="9252" y="9800"/>
                  <a:pt x="9823" y="9359"/>
                  <a:pt x="10300" y="8811"/>
                </a:cubicBezTo>
                <a:cubicBezTo>
                  <a:pt x="10431" y="8788"/>
                  <a:pt x="10502" y="8942"/>
                  <a:pt x="10669" y="8811"/>
                </a:cubicBezTo>
                <a:cubicBezTo>
                  <a:pt x="10633" y="8633"/>
                  <a:pt x="10454" y="8657"/>
                  <a:pt x="10478" y="8549"/>
                </a:cubicBezTo>
                <a:cubicBezTo>
                  <a:pt x="10585" y="8430"/>
                  <a:pt x="10633" y="8287"/>
                  <a:pt x="10871" y="8204"/>
                </a:cubicBezTo>
                <a:cubicBezTo>
                  <a:pt x="11026" y="8502"/>
                  <a:pt x="11383" y="8609"/>
                  <a:pt x="11586" y="8466"/>
                </a:cubicBezTo>
                <a:cubicBezTo>
                  <a:pt x="11443" y="8204"/>
                  <a:pt x="11181" y="7895"/>
                  <a:pt x="11300" y="7597"/>
                </a:cubicBezTo>
                <a:cubicBezTo>
                  <a:pt x="11597" y="7478"/>
                  <a:pt x="11609" y="7299"/>
                  <a:pt x="11800" y="7144"/>
                </a:cubicBezTo>
                <a:cubicBezTo>
                  <a:pt x="12729" y="7204"/>
                  <a:pt x="14038" y="7109"/>
                  <a:pt x="14860" y="6144"/>
                </a:cubicBezTo>
                <a:cubicBezTo>
                  <a:pt x="15062" y="6049"/>
                  <a:pt x="15241" y="6049"/>
                  <a:pt x="15455" y="5882"/>
                </a:cubicBezTo>
                <a:cubicBezTo>
                  <a:pt x="15205" y="5609"/>
                  <a:pt x="14788" y="5882"/>
                  <a:pt x="14515" y="5668"/>
                </a:cubicBezTo>
                <a:cubicBezTo>
                  <a:pt x="15134" y="5275"/>
                  <a:pt x="15193" y="4716"/>
                  <a:pt x="15824" y="4335"/>
                </a:cubicBezTo>
                <a:cubicBezTo>
                  <a:pt x="15991" y="4287"/>
                  <a:pt x="16158" y="4275"/>
                  <a:pt x="16229" y="4108"/>
                </a:cubicBezTo>
                <a:cubicBezTo>
                  <a:pt x="16062" y="3835"/>
                  <a:pt x="15800" y="3846"/>
                  <a:pt x="15610" y="3668"/>
                </a:cubicBezTo>
                <a:cubicBezTo>
                  <a:pt x="15943" y="3418"/>
                  <a:pt x="16467" y="3370"/>
                  <a:pt x="16562" y="3061"/>
                </a:cubicBezTo>
                <a:close/>
                <a:moveTo>
                  <a:pt x="5692" y="9538"/>
                </a:moveTo>
                <a:cubicBezTo>
                  <a:pt x="5990" y="9061"/>
                  <a:pt x="6383" y="8621"/>
                  <a:pt x="6585" y="8121"/>
                </a:cubicBezTo>
                <a:cubicBezTo>
                  <a:pt x="6764" y="8145"/>
                  <a:pt x="6966" y="8037"/>
                  <a:pt x="7156" y="7978"/>
                </a:cubicBezTo>
                <a:cubicBezTo>
                  <a:pt x="6918" y="8561"/>
                  <a:pt x="6430" y="9085"/>
                  <a:pt x="5692" y="9538"/>
                </a:cubicBezTo>
                <a:close/>
                <a:moveTo>
                  <a:pt x="6740" y="7883"/>
                </a:moveTo>
                <a:cubicBezTo>
                  <a:pt x="6692" y="7549"/>
                  <a:pt x="7311" y="7525"/>
                  <a:pt x="7478" y="7228"/>
                </a:cubicBezTo>
                <a:cubicBezTo>
                  <a:pt x="7537" y="7514"/>
                  <a:pt x="7085" y="7787"/>
                  <a:pt x="6740" y="7883"/>
                </a:cubicBezTo>
                <a:close/>
                <a:moveTo>
                  <a:pt x="7359" y="4858"/>
                </a:moveTo>
                <a:cubicBezTo>
                  <a:pt x="7347" y="4811"/>
                  <a:pt x="7371" y="4763"/>
                  <a:pt x="7418" y="4751"/>
                </a:cubicBezTo>
                <a:cubicBezTo>
                  <a:pt x="7918" y="5799"/>
                  <a:pt x="7871" y="6692"/>
                  <a:pt x="7025" y="7359"/>
                </a:cubicBezTo>
                <a:cubicBezTo>
                  <a:pt x="6859" y="7323"/>
                  <a:pt x="7156" y="6978"/>
                  <a:pt x="7121" y="6799"/>
                </a:cubicBezTo>
                <a:cubicBezTo>
                  <a:pt x="7192" y="6609"/>
                  <a:pt x="7252" y="6394"/>
                  <a:pt x="7276" y="6192"/>
                </a:cubicBezTo>
                <a:cubicBezTo>
                  <a:pt x="7335" y="5751"/>
                  <a:pt x="7359" y="5299"/>
                  <a:pt x="7359" y="4858"/>
                </a:cubicBezTo>
                <a:close/>
                <a:moveTo>
                  <a:pt x="7228" y="4692"/>
                </a:moveTo>
                <a:cubicBezTo>
                  <a:pt x="7204" y="5311"/>
                  <a:pt x="7133" y="5930"/>
                  <a:pt x="7014" y="6537"/>
                </a:cubicBezTo>
                <a:cubicBezTo>
                  <a:pt x="6883" y="6109"/>
                  <a:pt x="6787" y="5668"/>
                  <a:pt x="6704" y="5228"/>
                </a:cubicBezTo>
                <a:cubicBezTo>
                  <a:pt x="6871" y="5049"/>
                  <a:pt x="7073" y="4870"/>
                  <a:pt x="7228" y="4692"/>
                </a:cubicBezTo>
                <a:close/>
                <a:moveTo>
                  <a:pt x="6478" y="5359"/>
                </a:moveTo>
                <a:cubicBezTo>
                  <a:pt x="6537" y="5906"/>
                  <a:pt x="7049" y="6728"/>
                  <a:pt x="6752" y="7097"/>
                </a:cubicBezTo>
                <a:cubicBezTo>
                  <a:pt x="6478" y="6597"/>
                  <a:pt x="6311" y="6037"/>
                  <a:pt x="6263" y="5478"/>
                </a:cubicBezTo>
                <a:close/>
                <a:moveTo>
                  <a:pt x="6037" y="5656"/>
                </a:moveTo>
                <a:cubicBezTo>
                  <a:pt x="6216" y="6073"/>
                  <a:pt x="6263" y="6775"/>
                  <a:pt x="6680" y="7264"/>
                </a:cubicBezTo>
                <a:cubicBezTo>
                  <a:pt x="6716" y="7442"/>
                  <a:pt x="6549" y="7561"/>
                  <a:pt x="6525" y="7716"/>
                </a:cubicBezTo>
                <a:cubicBezTo>
                  <a:pt x="6156" y="7144"/>
                  <a:pt x="5799" y="6442"/>
                  <a:pt x="5763" y="5835"/>
                </a:cubicBezTo>
                <a:cubicBezTo>
                  <a:pt x="5835" y="5763"/>
                  <a:pt x="6037" y="5728"/>
                  <a:pt x="6025" y="5644"/>
                </a:cubicBezTo>
                <a:close/>
                <a:moveTo>
                  <a:pt x="4370" y="7966"/>
                </a:moveTo>
                <a:cubicBezTo>
                  <a:pt x="4430" y="7204"/>
                  <a:pt x="4859" y="6549"/>
                  <a:pt x="5597" y="5966"/>
                </a:cubicBezTo>
                <a:cubicBezTo>
                  <a:pt x="5740" y="6585"/>
                  <a:pt x="5859" y="7383"/>
                  <a:pt x="6418" y="7895"/>
                </a:cubicBezTo>
                <a:cubicBezTo>
                  <a:pt x="6061" y="8502"/>
                  <a:pt x="5787" y="9133"/>
                  <a:pt x="5001" y="9633"/>
                </a:cubicBezTo>
                <a:cubicBezTo>
                  <a:pt x="4644" y="9038"/>
                  <a:pt x="4561" y="8514"/>
                  <a:pt x="4370" y="7966"/>
                </a:cubicBezTo>
                <a:close/>
                <a:moveTo>
                  <a:pt x="429" y="11312"/>
                </a:moveTo>
                <a:cubicBezTo>
                  <a:pt x="668" y="11312"/>
                  <a:pt x="894" y="11347"/>
                  <a:pt x="1120" y="11371"/>
                </a:cubicBezTo>
                <a:cubicBezTo>
                  <a:pt x="989" y="11395"/>
                  <a:pt x="596" y="11514"/>
                  <a:pt x="429" y="11312"/>
                </a:cubicBezTo>
                <a:close/>
                <a:moveTo>
                  <a:pt x="1215" y="11395"/>
                </a:moveTo>
                <a:cubicBezTo>
                  <a:pt x="1358" y="11443"/>
                  <a:pt x="1072" y="11371"/>
                  <a:pt x="1215" y="11395"/>
                </a:cubicBezTo>
                <a:close/>
                <a:moveTo>
                  <a:pt x="11419" y="11931"/>
                </a:moveTo>
                <a:cubicBezTo>
                  <a:pt x="11383" y="11526"/>
                  <a:pt x="11288" y="10978"/>
                  <a:pt x="10907" y="10562"/>
                </a:cubicBezTo>
                <a:cubicBezTo>
                  <a:pt x="11621" y="10514"/>
                  <a:pt x="12062" y="11395"/>
                  <a:pt x="12395" y="12205"/>
                </a:cubicBezTo>
                <a:cubicBezTo>
                  <a:pt x="12050" y="12217"/>
                  <a:pt x="11705" y="12121"/>
                  <a:pt x="11419" y="11931"/>
                </a:cubicBezTo>
                <a:close/>
                <a:moveTo>
                  <a:pt x="10764" y="10240"/>
                </a:moveTo>
                <a:cubicBezTo>
                  <a:pt x="11193" y="10169"/>
                  <a:pt x="11752" y="10466"/>
                  <a:pt x="12229" y="10573"/>
                </a:cubicBezTo>
                <a:cubicBezTo>
                  <a:pt x="11812" y="10573"/>
                  <a:pt x="11228" y="10383"/>
                  <a:pt x="10764" y="10240"/>
                </a:cubicBezTo>
                <a:close/>
                <a:moveTo>
                  <a:pt x="12740" y="12228"/>
                </a:moveTo>
                <a:cubicBezTo>
                  <a:pt x="12526" y="12193"/>
                  <a:pt x="12479" y="11859"/>
                  <a:pt x="12359" y="11621"/>
                </a:cubicBezTo>
                <a:cubicBezTo>
                  <a:pt x="12193" y="11312"/>
                  <a:pt x="12002" y="11038"/>
                  <a:pt x="11776" y="10788"/>
                </a:cubicBezTo>
                <a:cubicBezTo>
                  <a:pt x="12288" y="10800"/>
                  <a:pt x="12871" y="11705"/>
                  <a:pt x="12740" y="12228"/>
                </a:cubicBezTo>
                <a:close/>
                <a:moveTo>
                  <a:pt x="13026" y="12145"/>
                </a:moveTo>
                <a:cubicBezTo>
                  <a:pt x="12943" y="11681"/>
                  <a:pt x="12717" y="11240"/>
                  <a:pt x="12371" y="10907"/>
                </a:cubicBezTo>
                <a:cubicBezTo>
                  <a:pt x="12860" y="10835"/>
                  <a:pt x="13217" y="11466"/>
                  <a:pt x="13455" y="12038"/>
                </a:cubicBezTo>
                <a:cubicBezTo>
                  <a:pt x="13312" y="12097"/>
                  <a:pt x="13169" y="12133"/>
                  <a:pt x="13026" y="12145"/>
                </a:cubicBezTo>
                <a:close/>
                <a:moveTo>
                  <a:pt x="13669" y="12002"/>
                </a:moveTo>
                <a:cubicBezTo>
                  <a:pt x="13550" y="11693"/>
                  <a:pt x="13324" y="11181"/>
                  <a:pt x="13074" y="11062"/>
                </a:cubicBezTo>
                <a:cubicBezTo>
                  <a:pt x="13717" y="11026"/>
                  <a:pt x="14526" y="11181"/>
                  <a:pt x="15312" y="10966"/>
                </a:cubicBezTo>
                <a:cubicBezTo>
                  <a:pt x="15015" y="11407"/>
                  <a:pt x="14288" y="11836"/>
                  <a:pt x="13681" y="11990"/>
                </a:cubicBezTo>
                <a:close/>
                <a:moveTo>
                  <a:pt x="14955" y="10669"/>
                </a:moveTo>
                <a:cubicBezTo>
                  <a:pt x="14312" y="10800"/>
                  <a:pt x="13502" y="10704"/>
                  <a:pt x="12836" y="10573"/>
                </a:cubicBezTo>
                <a:cubicBezTo>
                  <a:pt x="13098" y="10335"/>
                  <a:pt x="13348" y="10085"/>
                  <a:pt x="13586" y="9823"/>
                </a:cubicBezTo>
                <a:cubicBezTo>
                  <a:pt x="14062" y="10014"/>
                  <a:pt x="14467" y="10478"/>
                  <a:pt x="14955" y="10669"/>
                </a:cubicBezTo>
                <a:close/>
                <a:moveTo>
                  <a:pt x="13431" y="9704"/>
                </a:moveTo>
                <a:cubicBezTo>
                  <a:pt x="13252" y="9990"/>
                  <a:pt x="12907" y="10228"/>
                  <a:pt x="12526" y="10454"/>
                </a:cubicBezTo>
                <a:cubicBezTo>
                  <a:pt x="11895" y="10323"/>
                  <a:pt x="11324" y="9990"/>
                  <a:pt x="10645" y="10026"/>
                </a:cubicBezTo>
                <a:cubicBezTo>
                  <a:pt x="11550" y="9645"/>
                  <a:pt x="12633" y="9395"/>
                  <a:pt x="13431" y="9704"/>
                </a:cubicBezTo>
                <a:close/>
                <a:moveTo>
                  <a:pt x="10645" y="10478"/>
                </a:moveTo>
                <a:cubicBezTo>
                  <a:pt x="10907" y="10907"/>
                  <a:pt x="11133" y="11335"/>
                  <a:pt x="11121" y="11693"/>
                </a:cubicBezTo>
                <a:cubicBezTo>
                  <a:pt x="10585" y="11407"/>
                  <a:pt x="10193" y="10835"/>
                  <a:pt x="9764" y="10443"/>
                </a:cubicBezTo>
                <a:cubicBezTo>
                  <a:pt x="10085" y="10335"/>
                  <a:pt x="10359" y="10419"/>
                  <a:pt x="10645" y="10466"/>
                </a:cubicBezTo>
                <a:close/>
                <a:moveTo>
                  <a:pt x="15503" y="2953"/>
                </a:moveTo>
                <a:cubicBezTo>
                  <a:pt x="15550" y="3037"/>
                  <a:pt x="15503" y="3013"/>
                  <a:pt x="15455" y="3025"/>
                </a:cubicBezTo>
                <a:cubicBezTo>
                  <a:pt x="14610" y="2763"/>
                  <a:pt x="13812" y="2322"/>
                  <a:pt x="12871" y="2370"/>
                </a:cubicBezTo>
                <a:cubicBezTo>
                  <a:pt x="12705" y="2453"/>
                  <a:pt x="12514" y="2501"/>
                  <a:pt x="12336" y="2501"/>
                </a:cubicBezTo>
                <a:cubicBezTo>
                  <a:pt x="12181" y="2180"/>
                  <a:pt x="12776" y="2144"/>
                  <a:pt x="12979" y="1977"/>
                </a:cubicBezTo>
                <a:cubicBezTo>
                  <a:pt x="13991" y="1715"/>
                  <a:pt x="14729" y="2418"/>
                  <a:pt x="15515" y="2953"/>
                </a:cubicBezTo>
                <a:close/>
                <a:moveTo>
                  <a:pt x="15312" y="3430"/>
                </a:moveTo>
                <a:cubicBezTo>
                  <a:pt x="15074" y="3537"/>
                  <a:pt x="14705" y="3394"/>
                  <a:pt x="14384" y="3454"/>
                </a:cubicBezTo>
                <a:cubicBezTo>
                  <a:pt x="13717" y="3561"/>
                  <a:pt x="13086" y="3799"/>
                  <a:pt x="12502" y="4144"/>
                </a:cubicBezTo>
                <a:cubicBezTo>
                  <a:pt x="12288" y="3632"/>
                  <a:pt x="12443" y="3251"/>
                  <a:pt x="12407" y="2799"/>
                </a:cubicBezTo>
                <a:cubicBezTo>
                  <a:pt x="13526" y="2489"/>
                  <a:pt x="14407" y="3013"/>
                  <a:pt x="15348" y="3346"/>
                </a:cubicBezTo>
                <a:cubicBezTo>
                  <a:pt x="15360" y="3370"/>
                  <a:pt x="15300" y="3382"/>
                  <a:pt x="15324" y="3430"/>
                </a:cubicBezTo>
                <a:close/>
                <a:moveTo>
                  <a:pt x="14634" y="1965"/>
                </a:moveTo>
                <a:cubicBezTo>
                  <a:pt x="14407" y="1965"/>
                  <a:pt x="14217" y="1811"/>
                  <a:pt x="14014" y="1727"/>
                </a:cubicBezTo>
                <a:cubicBezTo>
                  <a:pt x="13717" y="1644"/>
                  <a:pt x="13360" y="1787"/>
                  <a:pt x="13110" y="1584"/>
                </a:cubicBezTo>
                <a:cubicBezTo>
                  <a:pt x="13538" y="1513"/>
                  <a:pt x="13931" y="1572"/>
                  <a:pt x="14395" y="1394"/>
                </a:cubicBezTo>
                <a:cubicBezTo>
                  <a:pt x="14562" y="1549"/>
                  <a:pt x="14562" y="1763"/>
                  <a:pt x="14634" y="1965"/>
                </a:cubicBezTo>
                <a:close/>
                <a:moveTo>
                  <a:pt x="14217" y="1203"/>
                </a:moveTo>
                <a:cubicBezTo>
                  <a:pt x="14253" y="1263"/>
                  <a:pt x="14217" y="1287"/>
                  <a:pt x="14205" y="1263"/>
                </a:cubicBezTo>
                <a:cubicBezTo>
                  <a:pt x="13753" y="1358"/>
                  <a:pt x="13288" y="1382"/>
                  <a:pt x="12836" y="1322"/>
                </a:cubicBezTo>
                <a:cubicBezTo>
                  <a:pt x="13193" y="1227"/>
                  <a:pt x="13812" y="1096"/>
                  <a:pt x="14205" y="1203"/>
                </a:cubicBezTo>
                <a:close/>
                <a:moveTo>
                  <a:pt x="13455" y="810"/>
                </a:moveTo>
                <a:cubicBezTo>
                  <a:pt x="13264" y="1060"/>
                  <a:pt x="12776" y="810"/>
                  <a:pt x="12467" y="870"/>
                </a:cubicBezTo>
                <a:cubicBezTo>
                  <a:pt x="12383" y="798"/>
                  <a:pt x="12312" y="691"/>
                  <a:pt x="12240" y="620"/>
                </a:cubicBezTo>
                <a:cubicBezTo>
                  <a:pt x="12705" y="489"/>
                  <a:pt x="13074" y="644"/>
                  <a:pt x="13455" y="810"/>
                </a:cubicBezTo>
                <a:close/>
                <a:moveTo>
                  <a:pt x="11550" y="560"/>
                </a:moveTo>
                <a:cubicBezTo>
                  <a:pt x="12038" y="727"/>
                  <a:pt x="12407" y="1310"/>
                  <a:pt x="12836" y="1691"/>
                </a:cubicBezTo>
                <a:cubicBezTo>
                  <a:pt x="12812" y="1858"/>
                  <a:pt x="12395" y="1906"/>
                  <a:pt x="12193" y="2084"/>
                </a:cubicBezTo>
                <a:cubicBezTo>
                  <a:pt x="12038" y="1572"/>
                  <a:pt x="11633" y="1084"/>
                  <a:pt x="11276" y="953"/>
                </a:cubicBezTo>
                <a:cubicBezTo>
                  <a:pt x="11324" y="798"/>
                  <a:pt x="11407" y="656"/>
                  <a:pt x="11538" y="560"/>
                </a:cubicBezTo>
                <a:close/>
                <a:moveTo>
                  <a:pt x="11740" y="2013"/>
                </a:moveTo>
                <a:cubicBezTo>
                  <a:pt x="12014" y="2680"/>
                  <a:pt x="11895" y="3251"/>
                  <a:pt x="12145" y="3918"/>
                </a:cubicBezTo>
                <a:cubicBezTo>
                  <a:pt x="11669" y="3049"/>
                  <a:pt x="11300" y="1453"/>
                  <a:pt x="10359" y="1013"/>
                </a:cubicBezTo>
                <a:cubicBezTo>
                  <a:pt x="10812" y="1001"/>
                  <a:pt x="11371" y="1406"/>
                  <a:pt x="11740" y="2013"/>
                </a:cubicBezTo>
                <a:close/>
                <a:moveTo>
                  <a:pt x="9752" y="1096"/>
                </a:moveTo>
                <a:cubicBezTo>
                  <a:pt x="10919" y="1382"/>
                  <a:pt x="11502" y="3168"/>
                  <a:pt x="12050" y="4347"/>
                </a:cubicBezTo>
                <a:cubicBezTo>
                  <a:pt x="11586" y="4549"/>
                  <a:pt x="11181" y="4489"/>
                  <a:pt x="10752" y="4585"/>
                </a:cubicBezTo>
                <a:cubicBezTo>
                  <a:pt x="10609" y="3906"/>
                  <a:pt x="10216" y="2942"/>
                  <a:pt x="9609" y="2620"/>
                </a:cubicBezTo>
                <a:cubicBezTo>
                  <a:pt x="9395" y="2037"/>
                  <a:pt x="9657" y="1596"/>
                  <a:pt x="9752" y="1096"/>
                </a:cubicBezTo>
                <a:close/>
                <a:moveTo>
                  <a:pt x="9847" y="3108"/>
                </a:moveTo>
                <a:cubicBezTo>
                  <a:pt x="9978" y="3334"/>
                  <a:pt x="10097" y="3573"/>
                  <a:pt x="10228" y="3799"/>
                </a:cubicBezTo>
                <a:cubicBezTo>
                  <a:pt x="10240" y="4108"/>
                  <a:pt x="10669" y="4549"/>
                  <a:pt x="10300" y="4739"/>
                </a:cubicBezTo>
                <a:cubicBezTo>
                  <a:pt x="10157" y="4013"/>
                  <a:pt x="9812" y="2918"/>
                  <a:pt x="9109" y="2608"/>
                </a:cubicBezTo>
                <a:cubicBezTo>
                  <a:pt x="9383" y="2739"/>
                  <a:pt x="9621" y="2906"/>
                  <a:pt x="9835" y="3108"/>
                </a:cubicBezTo>
                <a:close/>
                <a:moveTo>
                  <a:pt x="9669" y="5382"/>
                </a:moveTo>
                <a:cubicBezTo>
                  <a:pt x="8942" y="4823"/>
                  <a:pt x="8288" y="3406"/>
                  <a:pt x="8645" y="2787"/>
                </a:cubicBezTo>
                <a:cubicBezTo>
                  <a:pt x="9419" y="2906"/>
                  <a:pt x="9907" y="4073"/>
                  <a:pt x="10050" y="4882"/>
                </a:cubicBezTo>
                <a:cubicBezTo>
                  <a:pt x="9883" y="5013"/>
                  <a:pt x="9752" y="5192"/>
                  <a:pt x="9669" y="5382"/>
                </a:cubicBezTo>
                <a:close/>
                <a:moveTo>
                  <a:pt x="11014" y="7930"/>
                </a:moveTo>
                <a:cubicBezTo>
                  <a:pt x="10847" y="7942"/>
                  <a:pt x="10693" y="8002"/>
                  <a:pt x="10562" y="8097"/>
                </a:cubicBezTo>
                <a:cubicBezTo>
                  <a:pt x="10538" y="7954"/>
                  <a:pt x="10538" y="7811"/>
                  <a:pt x="10574" y="7680"/>
                </a:cubicBezTo>
                <a:cubicBezTo>
                  <a:pt x="10514" y="7573"/>
                  <a:pt x="10407" y="7680"/>
                  <a:pt x="10347" y="7561"/>
                </a:cubicBezTo>
                <a:cubicBezTo>
                  <a:pt x="10431" y="7514"/>
                  <a:pt x="10431" y="7442"/>
                  <a:pt x="10454" y="7371"/>
                </a:cubicBezTo>
                <a:cubicBezTo>
                  <a:pt x="10645" y="7430"/>
                  <a:pt x="10800" y="7621"/>
                  <a:pt x="11026" y="7585"/>
                </a:cubicBezTo>
                <a:cubicBezTo>
                  <a:pt x="11014" y="7704"/>
                  <a:pt x="11002" y="7811"/>
                  <a:pt x="11002" y="7930"/>
                </a:cubicBezTo>
                <a:close/>
                <a:moveTo>
                  <a:pt x="11264" y="7049"/>
                </a:moveTo>
                <a:cubicBezTo>
                  <a:pt x="10955" y="7204"/>
                  <a:pt x="10764" y="6954"/>
                  <a:pt x="10502" y="6942"/>
                </a:cubicBezTo>
                <a:cubicBezTo>
                  <a:pt x="10478" y="6835"/>
                  <a:pt x="10443" y="6728"/>
                  <a:pt x="10371" y="6644"/>
                </a:cubicBezTo>
                <a:cubicBezTo>
                  <a:pt x="10669" y="6740"/>
                  <a:pt x="10943" y="6942"/>
                  <a:pt x="11264" y="6966"/>
                </a:cubicBezTo>
                <a:cubicBezTo>
                  <a:pt x="11276" y="7002"/>
                  <a:pt x="11276" y="7025"/>
                  <a:pt x="11252" y="7049"/>
                </a:cubicBezTo>
                <a:close/>
                <a:moveTo>
                  <a:pt x="14241" y="6263"/>
                </a:moveTo>
                <a:cubicBezTo>
                  <a:pt x="14026" y="6466"/>
                  <a:pt x="13669" y="6597"/>
                  <a:pt x="13395" y="6728"/>
                </a:cubicBezTo>
                <a:cubicBezTo>
                  <a:pt x="12252" y="6859"/>
                  <a:pt x="11157" y="6823"/>
                  <a:pt x="10252" y="6180"/>
                </a:cubicBezTo>
                <a:cubicBezTo>
                  <a:pt x="10324" y="5906"/>
                  <a:pt x="10502" y="5668"/>
                  <a:pt x="10752" y="5525"/>
                </a:cubicBezTo>
                <a:cubicBezTo>
                  <a:pt x="12074" y="5204"/>
                  <a:pt x="13014" y="6252"/>
                  <a:pt x="14253" y="6204"/>
                </a:cubicBezTo>
                <a:cubicBezTo>
                  <a:pt x="14264" y="6228"/>
                  <a:pt x="14241" y="6252"/>
                  <a:pt x="14229" y="6263"/>
                </a:cubicBezTo>
                <a:close/>
                <a:moveTo>
                  <a:pt x="11455" y="5097"/>
                </a:moveTo>
                <a:cubicBezTo>
                  <a:pt x="10919" y="5001"/>
                  <a:pt x="10193" y="5382"/>
                  <a:pt x="9943" y="5930"/>
                </a:cubicBezTo>
                <a:cubicBezTo>
                  <a:pt x="9919" y="5549"/>
                  <a:pt x="10240" y="5263"/>
                  <a:pt x="10562" y="4978"/>
                </a:cubicBezTo>
                <a:cubicBezTo>
                  <a:pt x="12109" y="4358"/>
                  <a:pt x="13110" y="5704"/>
                  <a:pt x="14407" y="5966"/>
                </a:cubicBezTo>
                <a:cubicBezTo>
                  <a:pt x="13586" y="6192"/>
                  <a:pt x="12359" y="5263"/>
                  <a:pt x="11443" y="5097"/>
                </a:cubicBezTo>
                <a:close/>
                <a:moveTo>
                  <a:pt x="14241" y="5597"/>
                </a:moveTo>
                <a:cubicBezTo>
                  <a:pt x="13538" y="5430"/>
                  <a:pt x="12943" y="4918"/>
                  <a:pt x="12252" y="4692"/>
                </a:cubicBezTo>
                <a:cubicBezTo>
                  <a:pt x="13288" y="4311"/>
                  <a:pt x="14515" y="4073"/>
                  <a:pt x="15455" y="4299"/>
                </a:cubicBezTo>
                <a:cubicBezTo>
                  <a:pt x="15026" y="4728"/>
                  <a:pt x="14824" y="5228"/>
                  <a:pt x="14229" y="5597"/>
                </a:cubicBezTo>
                <a:close/>
                <a:moveTo>
                  <a:pt x="15086" y="3882"/>
                </a:moveTo>
                <a:cubicBezTo>
                  <a:pt x="14860" y="3918"/>
                  <a:pt x="14669" y="3846"/>
                  <a:pt x="14443" y="3918"/>
                </a:cubicBezTo>
                <a:cubicBezTo>
                  <a:pt x="14003" y="3977"/>
                  <a:pt x="13586" y="4025"/>
                  <a:pt x="13145" y="4096"/>
                </a:cubicBezTo>
                <a:cubicBezTo>
                  <a:pt x="13872" y="3620"/>
                  <a:pt x="14943" y="3501"/>
                  <a:pt x="15598" y="3930"/>
                </a:cubicBezTo>
                <a:cubicBezTo>
                  <a:pt x="15586" y="4073"/>
                  <a:pt x="15217" y="3942"/>
                  <a:pt x="15086" y="388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30"/>
          <p:cNvSpPr/>
          <p:nvPr/>
        </p:nvSpPr>
        <p:spPr>
          <a:xfrm rot="-1800019" flipH="1">
            <a:off x="6911288" y="836651"/>
            <a:ext cx="610847" cy="856029"/>
          </a:xfrm>
          <a:custGeom>
            <a:avLst/>
            <a:gdLst/>
            <a:ahLst/>
            <a:cxnLst/>
            <a:rect l="l" t="t" r="r" b="b"/>
            <a:pathLst>
              <a:path w="19134" h="26814" extrusionOk="0">
                <a:moveTo>
                  <a:pt x="16550" y="1715"/>
                </a:moveTo>
                <a:cubicBezTo>
                  <a:pt x="16871" y="1250"/>
                  <a:pt x="17169" y="774"/>
                  <a:pt x="17455" y="262"/>
                </a:cubicBezTo>
                <a:lnTo>
                  <a:pt x="17538" y="60"/>
                </a:lnTo>
                <a:cubicBezTo>
                  <a:pt x="16931" y="0"/>
                  <a:pt x="16312" y="72"/>
                  <a:pt x="15728" y="262"/>
                </a:cubicBezTo>
                <a:cubicBezTo>
                  <a:pt x="15323" y="465"/>
                  <a:pt x="14930" y="691"/>
                  <a:pt x="14561" y="965"/>
                </a:cubicBezTo>
                <a:cubicBezTo>
                  <a:pt x="14442" y="1108"/>
                  <a:pt x="14311" y="1238"/>
                  <a:pt x="14168" y="1358"/>
                </a:cubicBezTo>
                <a:cubicBezTo>
                  <a:pt x="13871" y="1881"/>
                  <a:pt x="13526" y="2536"/>
                  <a:pt x="13228" y="2953"/>
                </a:cubicBezTo>
                <a:cubicBezTo>
                  <a:pt x="13311" y="2512"/>
                  <a:pt x="13228" y="1870"/>
                  <a:pt x="13168" y="1560"/>
                </a:cubicBezTo>
                <a:cubicBezTo>
                  <a:pt x="12597" y="1679"/>
                  <a:pt x="12299" y="2072"/>
                  <a:pt x="11859" y="2310"/>
                </a:cubicBezTo>
                <a:cubicBezTo>
                  <a:pt x="10525" y="3048"/>
                  <a:pt x="9751" y="4346"/>
                  <a:pt x="8942" y="5608"/>
                </a:cubicBezTo>
                <a:cubicBezTo>
                  <a:pt x="8811" y="5560"/>
                  <a:pt x="8751" y="5465"/>
                  <a:pt x="8561" y="5489"/>
                </a:cubicBezTo>
                <a:cubicBezTo>
                  <a:pt x="8180" y="5549"/>
                  <a:pt x="8013" y="5810"/>
                  <a:pt x="7727" y="5965"/>
                </a:cubicBezTo>
                <a:cubicBezTo>
                  <a:pt x="7525" y="6251"/>
                  <a:pt x="7358" y="6561"/>
                  <a:pt x="7227" y="6882"/>
                </a:cubicBezTo>
                <a:cubicBezTo>
                  <a:pt x="6894" y="7192"/>
                  <a:pt x="6501" y="7454"/>
                  <a:pt x="6275" y="7858"/>
                </a:cubicBezTo>
                <a:cubicBezTo>
                  <a:pt x="6167" y="7858"/>
                  <a:pt x="6120" y="7942"/>
                  <a:pt x="6037" y="7954"/>
                </a:cubicBezTo>
                <a:cubicBezTo>
                  <a:pt x="4774" y="9049"/>
                  <a:pt x="4012" y="10644"/>
                  <a:pt x="3239" y="12228"/>
                </a:cubicBezTo>
                <a:cubicBezTo>
                  <a:pt x="2572" y="13919"/>
                  <a:pt x="1810" y="15526"/>
                  <a:pt x="1607" y="17693"/>
                </a:cubicBezTo>
                <a:cubicBezTo>
                  <a:pt x="1548" y="17895"/>
                  <a:pt x="1512" y="18110"/>
                  <a:pt x="1488" y="18324"/>
                </a:cubicBezTo>
                <a:cubicBezTo>
                  <a:pt x="1667" y="18931"/>
                  <a:pt x="2036" y="19336"/>
                  <a:pt x="2227" y="19919"/>
                </a:cubicBezTo>
                <a:cubicBezTo>
                  <a:pt x="1655" y="19657"/>
                  <a:pt x="643" y="19812"/>
                  <a:pt x="238" y="20157"/>
                </a:cubicBezTo>
                <a:cubicBezTo>
                  <a:pt x="762" y="20134"/>
                  <a:pt x="1762" y="19884"/>
                  <a:pt x="2203" y="20253"/>
                </a:cubicBezTo>
                <a:cubicBezTo>
                  <a:pt x="1643" y="20312"/>
                  <a:pt x="1226" y="20527"/>
                  <a:pt x="810" y="20729"/>
                </a:cubicBezTo>
                <a:cubicBezTo>
                  <a:pt x="714" y="20789"/>
                  <a:pt x="417" y="20896"/>
                  <a:pt x="536" y="20991"/>
                </a:cubicBezTo>
                <a:cubicBezTo>
                  <a:pt x="1012" y="20824"/>
                  <a:pt x="1488" y="20669"/>
                  <a:pt x="1965" y="20515"/>
                </a:cubicBezTo>
                <a:cubicBezTo>
                  <a:pt x="1572" y="21158"/>
                  <a:pt x="667" y="21300"/>
                  <a:pt x="0" y="21681"/>
                </a:cubicBezTo>
                <a:cubicBezTo>
                  <a:pt x="1000" y="21634"/>
                  <a:pt x="1679" y="21110"/>
                  <a:pt x="2298" y="20789"/>
                </a:cubicBezTo>
                <a:cubicBezTo>
                  <a:pt x="1607" y="22217"/>
                  <a:pt x="1191" y="23848"/>
                  <a:pt x="595" y="25325"/>
                </a:cubicBezTo>
                <a:cubicBezTo>
                  <a:pt x="405" y="25825"/>
                  <a:pt x="71" y="26277"/>
                  <a:pt x="60" y="26813"/>
                </a:cubicBezTo>
                <a:cubicBezTo>
                  <a:pt x="655" y="26682"/>
                  <a:pt x="1179" y="26361"/>
                  <a:pt x="1584" y="25896"/>
                </a:cubicBezTo>
                <a:cubicBezTo>
                  <a:pt x="2048" y="24372"/>
                  <a:pt x="2465" y="22801"/>
                  <a:pt x="3000" y="21348"/>
                </a:cubicBezTo>
                <a:cubicBezTo>
                  <a:pt x="3858" y="21443"/>
                  <a:pt x="3489" y="22908"/>
                  <a:pt x="4108" y="23134"/>
                </a:cubicBezTo>
                <a:cubicBezTo>
                  <a:pt x="4024" y="22753"/>
                  <a:pt x="3870" y="22443"/>
                  <a:pt x="3834" y="22015"/>
                </a:cubicBezTo>
                <a:cubicBezTo>
                  <a:pt x="3989" y="22110"/>
                  <a:pt x="4036" y="22289"/>
                  <a:pt x="4191" y="22372"/>
                </a:cubicBezTo>
                <a:cubicBezTo>
                  <a:pt x="4060" y="21789"/>
                  <a:pt x="3655" y="21479"/>
                  <a:pt x="3417" y="21003"/>
                </a:cubicBezTo>
                <a:cubicBezTo>
                  <a:pt x="3893" y="21217"/>
                  <a:pt x="4072" y="21717"/>
                  <a:pt x="4524" y="21955"/>
                </a:cubicBezTo>
                <a:cubicBezTo>
                  <a:pt x="4393" y="21491"/>
                  <a:pt x="3965" y="21181"/>
                  <a:pt x="3751" y="20908"/>
                </a:cubicBezTo>
                <a:cubicBezTo>
                  <a:pt x="4310" y="21062"/>
                  <a:pt x="4643" y="21431"/>
                  <a:pt x="5084" y="21717"/>
                </a:cubicBezTo>
                <a:cubicBezTo>
                  <a:pt x="4870" y="21074"/>
                  <a:pt x="4215" y="20884"/>
                  <a:pt x="3596" y="20646"/>
                </a:cubicBezTo>
                <a:cubicBezTo>
                  <a:pt x="3691" y="20324"/>
                  <a:pt x="4108" y="20336"/>
                  <a:pt x="4370" y="20193"/>
                </a:cubicBezTo>
                <a:cubicBezTo>
                  <a:pt x="5394" y="19979"/>
                  <a:pt x="6394" y="19753"/>
                  <a:pt x="7168" y="19276"/>
                </a:cubicBezTo>
                <a:cubicBezTo>
                  <a:pt x="8203" y="18657"/>
                  <a:pt x="8906" y="17717"/>
                  <a:pt x="9632" y="16776"/>
                </a:cubicBezTo>
                <a:cubicBezTo>
                  <a:pt x="9787" y="16252"/>
                  <a:pt x="10120" y="15883"/>
                  <a:pt x="10311" y="15383"/>
                </a:cubicBezTo>
                <a:cubicBezTo>
                  <a:pt x="10739" y="14966"/>
                  <a:pt x="11061" y="14454"/>
                  <a:pt x="11240" y="13895"/>
                </a:cubicBezTo>
                <a:cubicBezTo>
                  <a:pt x="11835" y="13407"/>
                  <a:pt x="12109" y="12609"/>
                  <a:pt x="12454" y="11871"/>
                </a:cubicBezTo>
                <a:cubicBezTo>
                  <a:pt x="13252" y="11192"/>
                  <a:pt x="13752" y="10192"/>
                  <a:pt x="14121" y="9085"/>
                </a:cubicBezTo>
                <a:cubicBezTo>
                  <a:pt x="14478" y="7977"/>
                  <a:pt x="14954" y="6894"/>
                  <a:pt x="15359" y="5870"/>
                </a:cubicBezTo>
                <a:cubicBezTo>
                  <a:pt x="15383" y="5691"/>
                  <a:pt x="15407" y="5513"/>
                  <a:pt x="15454" y="5334"/>
                </a:cubicBezTo>
                <a:cubicBezTo>
                  <a:pt x="15621" y="5120"/>
                  <a:pt x="15823" y="4941"/>
                  <a:pt x="15954" y="4679"/>
                </a:cubicBezTo>
                <a:cubicBezTo>
                  <a:pt x="17145" y="3679"/>
                  <a:pt x="18038" y="2381"/>
                  <a:pt x="19133" y="1274"/>
                </a:cubicBezTo>
                <a:cubicBezTo>
                  <a:pt x="18300" y="1334"/>
                  <a:pt x="17443" y="1619"/>
                  <a:pt x="16550" y="1715"/>
                </a:cubicBezTo>
                <a:close/>
                <a:moveTo>
                  <a:pt x="17193" y="262"/>
                </a:moveTo>
                <a:cubicBezTo>
                  <a:pt x="17038" y="512"/>
                  <a:pt x="16859" y="750"/>
                  <a:pt x="16669" y="965"/>
                </a:cubicBezTo>
                <a:cubicBezTo>
                  <a:pt x="16562" y="1167"/>
                  <a:pt x="16395" y="1298"/>
                  <a:pt x="16288" y="1477"/>
                </a:cubicBezTo>
                <a:cubicBezTo>
                  <a:pt x="16204" y="1536"/>
                  <a:pt x="16169" y="1655"/>
                  <a:pt x="16073" y="1715"/>
                </a:cubicBezTo>
                <a:cubicBezTo>
                  <a:pt x="16026" y="1750"/>
                  <a:pt x="15907" y="1977"/>
                  <a:pt x="15895" y="1858"/>
                </a:cubicBezTo>
                <a:cubicBezTo>
                  <a:pt x="16169" y="1369"/>
                  <a:pt x="16371" y="857"/>
                  <a:pt x="16526" y="322"/>
                </a:cubicBezTo>
                <a:cubicBezTo>
                  <a:pt x="16562" y="298"/>
                  <a:pt x="16621" y="298"/>
                  <a:pt x="16657" y="286"/>
                </a:cubicBezTo>
                <a:close/>
                <a:moveTo>
                  <a:pt x="15633" y="2155"/>
                </a:moveTo>
                <a:cubicBezTo>
                  <a:pt x="15550" y="2191"/>
                  <a:pt x="15478" y="2239"/>
                  <a:pt x="15419" y="2298"/>
                </a:cubicBezTo>
                <a:cubicBezTo>
                  <a:pt x="15526" y="2036"/>
                  <a:pt x="15704" y="1703"/>
                  <a:pt x="15835" y="1358"/>
                </a:cubicBezTo>
                <a:cubicBezTo>
                  <a:pt x="15978" y="1000"/>
                  <a:pt x="16026" y="607"/>
                  <a:pt x="16288" y="405"/>
                </a:cubicBezTo>
                <a:cubicBezTo>
                  <a:pt x="16204" y="1012"/>
                  <a:pt x="15835" y="1572"/>
                  <a:pt x="15633" y="2155"/>
                </a:cubicBezTo>
                <a:close/>
                <a:moveTo>
                  <a:pt x="15931" y="584"/>
                </a:moveTo>
                <a:cubicBezTo>
                  <a:pt x="15776" y="1238"/>
                  <a:pt x="15395" y="1917"/>
                  <a:pt x="15097" y="2536"/>
                </a:cubicBezTo>
                <a:cubicBezTo>
                  <a:pt x="14716" y="2810"/>
                  <a:pt x="14359" y="3096"/>
                  <a:pt x="14002" y="3370"/>
                </a:cubicBezTo>
                <a:cubicBezTo>
                  <a:pt x="13823" y="3524"/>
                  <a:pt x="13657" y="3679"/>
                  <a:pt x="13466" y="3822"/>
                </a:cubicBezTo>
                <a:cubicBezTo>
                  <a:pt x="13395" y="3917"/>
                  <a:pt x="13311" y="3989"/>
                  <a:pt x="13228" y="4060"/>
                </a:cubicBezTo>
                <a:cubicBezTo>
                  <a:pt x="13180" y="4108"/>
                  <a:pt x="13037" y="4334"/>
                  <a:pt x="13014" y="4203"/>
                </a:cubicBezTo>
                <a:cubicBezTo>
                  <a:pt x="13728" y="2727"/>
                  <a:pt x="14466" y="1310"/>
                  <a:pt x="15919" y="584"/>
                </a:cubicBezTo>
                <a:close/>
                <a:moveTo>
                  <a:pt x="13014" y="1834"/>
                </a:moveTo>
                <a:cubicBezTo>
                  <a:pt x="13121" y="3024"/>
                  <a:pt x="12692" y="3917"/>
                  <a:pt x="12454" y="4858"/>
                </a:cubicBezTo>
                <a:cubicBezTo>
                  <a:pt x="12144" y="5144"/>
                  <a:pt x="11859" y="5441"/>
                  <a:pt x="11597" y="5751"/>
                </a:cubicBezTo>
                <a:cubicBezTo>
                  <a:pt x="11787" y="4465"/>
                  <a:pt x="12156" y="3203"/>
                  <a:pt x="12680" y="2012"/>
                </a:cubicBezTo>
                <a:cubicBezTo>
                  <a:pt x="12823" y="1989"/>
                  <a:pt x="12918" y="1786"/>
                  <a:pt x="13014" y="1834"/>
                </a:cubicBezTo>
                <a:close/>
                <a:moveTo>
                  <a:pt x="11525" y="4679"/>
                </a:moveTo>
                <a:cubicBezTo>
                  <a:pt x="11573" y="4501"/>
                  <a:pt x="11621" y="4322"/>
                  <a:pt x="11644" y="4144"/>
                </a:cubicBezTo>
                <a:cubicBezTo>
                  <a:pt x="11763" y="3834"/>
                  <a:pt x="11835" y="3453"/>
                  <a:pt x="12002" y="3191"/>
                </a:cubicBezTo>
                <a:cubicBezTo>
                  <a:pt x="11978" y="3072"/>
                  <a:pt x="12097" y="3191"/>
                  <a:pt x="12002" y="3191"/>
                </a:cubicBezTo>
                <a:cubicBezTo>
                  <a:pt x="12002" y="3251"/>
                  <a:pt x="11966" y="3263"/>
                  <a:pt x="11978" y="3310"/>
                </a:cubicBezTo>
                <a:cubicBezTo>
                  <a:pt x="11763" y="3905"/>
                  <a:pt x="11609" y="4513"/>
                  <a:pt x="11501" y="5132"/>
                </a:cubicBezTo>
                <a:cubicBezTo>
                  <a:pt x="11466" y="5287"/>
                  <a:pt x="11466" y="5013"/>
                  <a:pt x="11501" y="4977"/>
                </a:cubicBezTo>
                <a:cubicBezTo>
                  <a:pt x="11478" y="4846"/>
                  <a:pt x="11549" y="4810"/>
                  <a:pt x="11525" y="4679"/>
                </a:cubicBezTo>
                <a:close/>
                <a:moveTo>
                  <a:pt x="10763" y="3786"/>
                </a:moveTo>
                <a:cubicBezTo>
                  <a:pt x="11097" y="3251"/>
                  <a:pt x="11621" y="2893"/>
                  <a:pt x="12097" y="2477"/>
                </a:cubicBezTo>
                <a:cubicBezTo>
                  <a:pt x="11513" y="3405"/>
                  <a:pt x="11299" y="4965"/>
                  <a:pt x="11025" y="6311"/>
                </a:cubicBezTo>
                <a:cubicBezTo>
                  <a:pt x="10787" y="6537"/>
                  <a:pt x="10525" y="6894"/>
                  <a:pt x="10311" y="7049"/>
                </a:cubicBezTo>
                <a:cubicBezTo>
                  <a:pt x="10466" y="5965"/>
                  <a:pt x="10573" y="4846"/>
                  <a:pt x="10751" y="3786"/>
                </a:cubicBezTo>
                <a:close/>
                <a:moveTo>
                  <a:pt x="11442" y="5275"/>
                </a:moveTo>
                <a:cubicBezTo>
                  <a:pt x="11478" y="5156"/>
                  <a:pt x="11478" y="5394"/>
                  <a:pt x="11442" y="5275"/>
                </a:cubicBezTo>
                <a:close/>
                <a:moveTo>
                  <a:pt x="9775" y="5037"/>
                </a:moveTo>
                <a:cubicBezTo>
                  <a:pt x="9954" y="4679"/>
                  <a:pt x="10228" y="4406"/>
                  <a:pt x="10454" y="4084"/>
                </a:cubicBezTo>
                <a:cubicBezTo>
                  <a:pt x="10489" y="4084"/>
                  <a:pt x="10478" y="4120"/>
                  <a:pt x="10489" y="4144"/>
                </a:cubicBezTo>
                <a:cubicBezTo>
                  <a:pt x="10097" y="5287"/>
                  <a:pt x="10382" y="7084"/>
                  <a:pt x="9620" y="7858"/>
                </a:cubicBezTo>
                <a:cubicBezTo>
                  <a:pt x="9751" y="6930"/>
                  <a:pt x="9799" y="5977"/>
                  <a:pt x="9775" y="5037"/>
                </a:cubicBezTo>
                <a:close/>
                <a:moveTo>
                  <a:pt x="9596" y="5251"/>
                </a:moveTo>
                <a:cubicBezTo>
                  <a:pt x="9537" y="6239"/>
                  <a:pt x="9620" y="7632"/>
                  <a:pt x="9239" y="8394"/>
                </a:cubicBezTo>
                <a:cubicBezTo>
                  <a:pt x="9358" y="7465"/>
                  <a:pt x="9227" y="6025"/>
                  <a:pt x="9596" y="5251"/>
                </a:cubicBezTo>
                <a:close/>
                <a:moveTo>
                  <a:pt x="9215" y="5846"/>
                </a:moveTo>
                <a:cubicBezTo>
                  <a:pt x="9180" y="6739"/>
                  <a:pt x="9037" y="7775"/>
                  <a:pt x="8977" y="8751"/>
                </a:cubicBezTo>
                <a:cubicBezTo>
                  <a:pt x="8834" y="8894"/>
                  <a:pt x="8692" y="9192"/>
                  <a:pt x="8561" y="9228"/>
                </a:cubicBezTo>
                <a:cubicBezTo>
                  <a:pt x="8561" y="8144"/>
                  <a:pt x="8775" y="7299"/>
                  <a:pt x="8918" y="6346"/>
                </a:cubicBezTo>
                <a:cubicBezTo>
                  <a:pt x="8977" y="6144"/>
                  <a:pt x="9144" y="6049"/>
                  <a:pt x="9215" y="5834"/>
                </a:cubicBezTo>
                <a:close/>
                <a:moveTo>
                  <a:pt x="8942" y="10478"/>
                </a:moveTo>
                <a:cubicBezTo>
                  <a:pt x="8799" y="10502"/>
                  <a:pt x="8680" y="10549"/>
                  <a:pt x="8525" y="10561"/>
                </a:cubicBezTo>
                <a:cubicBezTo>
                  <a:pt x="8573" y="10430"/>
                  <a:pt x="8644" y="10311"/>
                  <a:pt x="8739" y="10204"/>
                </a:cubicBezTo>
                <a:cubicBezTo>
                  <a:pt x="9966" y="9942"/>
                  <a:pt x="11656" y="10144"/>
                  <a:pt x="12775" y="9763"/>
                </a:cubicBezTo>
                <a:lnTo>
                  <a:pt x="12799" y="9763"/>
                </a:lnTo>
                <a:cubicBezTo>
                  <a:pt x="12871" y="9835"/>
                  <a:pt x="12621" y="9859"/>
                  <a:pt x="12478" y="9906"/>
                </a:cubicBezTo>
                <a:cubicBezTo>
                  <a:pt x="11335" y="10299"/>
                  <a:pt x="10144" y="10478"/>
                  <a:pt x="8942" y="10478"/>
                </a:cubicBezTo>
                <a:close/>
                <a:moveTo>
                  <a:pt x="12371" y="10240"/>
                </a:moveTo>
                <a:cubicBezTo>
                  <a:pt x="12133" y="10359"/>
                  <a:pt x="11882" y="10466"/>
                  <a:pt x="11621" y="10537"/>
                </a:cubicBezTo>
                <a:cubicBezTo>
                  <a:pt x="10656" y="10966"/>
                  <a:pt x="9406" y="11097"/>
                  <a:pt x="8144" y="11216"/>
                </a:cubicBezTo>
                <a:cubicBezTo>
                  <a:pt x="8192" y="11085"/>
                  <a:pt x="8299" y="11002"/>
                  <a:pt x="8323" y="10859"/>
                </a:cubicBezTo>
                <a:cubicBezTo>
                  <a:pt x="9239" y="10561"/>
                  <a:pt x="10597" y="10716"/>
                  <a:pt x="11561" y="10478"/>
                </a:cubicBezTo>
                <a:cubicBezTo>
                  <a:pt x="11811" y="10382"/>
                  <a:pt x="12109" y="10323"/>
                  <a:pt x="12359" y="10240"/>
                </a:cubicBezTo>
                <a:close/>
                <a:moveTo>
                  <a:pt x="8620" y="9787"/>
                </a:moveTo>
                <a:cubicBezTo>
                  <a:pt x="8644" y="9775"/>
                  <a:pt x="8644" y="9763"/>
                  <a:pt x="8656" y="9775"/>
                </a:cubicBezTo>
                <a:cubicBezTo>
                  <a:pt x="8656" y="9775"/>
                  <a:pt x="8549" y="9859"/>
                  <a:pt x="8620" y="9787"/>
                </a:cubicBezTo>
                <a:close/>
                <a:moveTo>
                  <a:pt x="8668" y="9728"/>
                </a:moveTo>
                <a:cubicBezTo>
                  <a:pt x="8668" y="9716"/>
                  <a:pt x="8680" y="9716"/>
                  <a:pt x="8680" y="9704"/>
                </a:cubicBezTo>
                <a:cubicBezTo>
                  <a:pt x="8751" y="9632"/>
                  <a:pt x="8668" y="9728"/>
                  <a:pt x="8668" y="9728"/>
                </a:cubicBezTo>
                <a:close/>
                <a:moveTo>
                  <a:pt x="8180" y="6406"/>
                </a:moveTo>
                <a:cubicBezTo>
                  <a:pt x="8323" y="6156"/>
                  <a:pt x="8382" y="5656"/>
                  <a:pt x="8799" y="5787"/>
                </a:cubicBezTo>
                <a:cubicBezTo>
                  <a:pt x="8906" y="5882"/>
                  <a:pt x="8632" y="6096"/>
                  <a:pt x="8620" y="6287"/>
                </a:cubicBezTo>
                <a:cubicBezTo>
                  <a:pt x="8525" y="6442"/>
                  <a:pt x="8537" y="6715"/>
                  <a:pt x="8442" y="6882"/>
                </a:cubicBezTo>
                <a:cubicBezTo>
                  <a:pt x="8358" y="7442"/>
                  <a:pt x="8180" y="8096"/>
                  <a:pt x="8323" y="8727"/>
                </a:cubicBezTo>
                <a:cubicBezTo>
                  <a:pt x="8275" y="8978"/>
                  <a:pt x="8311" y="9323"/>
                  <a:pt x="8299" y="9620"/>
                </a:cubicBezTo>
                <a:cubicBezTo>
                  <a:pt x="8096" y="9930"/>
                  <a:pt x="7882" y="10216"/>
                  <a:pt x="7668" y="10513"/>
                </a:cubicBezTo>
                <a:cubicBezTo>
                  <a:pt x="7656" y="10561"/>
                  <a:pt x="7644" y="10513"/>
                  <a:pt x="7644" y="10478"/>
                </a:cubicBezTo>
                <a:cubicBezTo>
                  <a:pt x="8120" y="9430"/>
                  <a:pt x="7787" y="7561"/>
                  <a:pt x="8168" y="6406"/>
                </a:cubicBezTo>
                <a:close/>
                <a:moveTo>
                  <a:pt x="7322" y="10656"/>
                </a:moveTo>
                <a:cubicBezTo>
                  <a:pt x="7418" y="9787"/>
                  <a:pt x="7537" y="8680"/>
                  <a:pt x="7703" y="7775"/>
                </a:cubicBezTo>
                <a:cubicBezTo>
                  <a:pt x="7775" y="8811"/>
                  <a:pt x="7620" y="9894"/>
                  <a:pt x="7310" y="10656"/>
                </a:cubicBezTo>
                <a:close/>
                <a:moveTo>
                  <a:pt x="7703" y="6703"/>
                </a:moveTo>
                <a:lnTo>
                  <a:pt x="7703" y="6715"/>
                </a:lnTo>
                <a:cubicBezTo>
                  <a:pt x="7703" y="6989"/>
                  <a:pt x="7441" y="7608"/>
                  <a:pt x="7346" y="8013"/>
                </a:cubicBezTo>
                <a:cubicBezTo>
                  <a:pt x="7013" y="9501"/>
                  <a:pt x="6953" y="11299"/>
                  <a:pt x="6453" y="12490"/>
                </a:cubicBezTo>
                <a:cubicBezTo>
                  <a:pt x="6548" y="11573"/>
                  <a:pt x="6810" y="10549"/>
                  <a:pt x="6989" y="9513"/>
                </a:cubicBezTo>
                <a:cubicBezTo>
                  <a:pt x="7168" y="8489"/>
                  <a:pt x="7168" y="7430"/>
                  <a:pt x="7691" y="6703"/>
                </a:cubicBezTo>
                <a:close/>
                <a:moveTo>
                  <a:pt x="6453" y="8037"/>
                </a:moveTo>
                <a:cubicBezTo>
                  <a:pt x="6584" y="7751"/>
                  <a:pt x="6810" y="7573"/>
                  <a:pt x="7025" y="7358"/>
                </a:cubicBezTo>
                <a:cubicBezTo>
                  <a:pt x="6751" y="8489"/>
                  <a:pt x="6620" y="10037"/>
                  <a:pt x="6334" y="11252"/>
                </a:cubicBezTo>
                <a:cubicBezTo>
                  <a:pt x="6275" y="10204"/>
                  <a:pt x="6429" y="9108"/>
                  <a:pt x="6453" y="8037"/>
                </a:cubicBezTo>
                <a:close/>
                <a:moveTo>
                  <a:pt x="8323" y="10204"/>
                </a:moveTo>
                <a:cubicBezTo>
                  <a:pt x="7763" y="11204"/>
                  <a:pt x="7084" y="12335"/>
                  <a:pt x="6489" y="13383"/>
                </a:cubicBezTo>
                <a:cubicBezTo>
                  <a:pt x="6215" y="13954"/>
                  <a:pt x="5858" y="14442"/>
                  <a:pt x="5596" y="15026"/>
                </a:cubicBezTo>
                <a:cubicBezTo>
                  <a:pt x="5227" y="15502"/>
                  <a:pt x="5072" y="16193"/>
                  <a:pt x="4643" y="16598"/>
                </a:cubicBezTo>
                <a:cubicBezTo>
                  <a:pt x="5620" y="14347"/>
                  <a:pt x="7001" y="12228"/>
                  <a:pt x="8323" y="10204"/>
                </a:cubicBezTo>
                <a:close/>
                <a:moveTo>
                  <a:pt x="5203" y="9585"/>
                </a:moveTo>
                <a:cubicBezTo>
                  <a:pt x="5489" y="9108"/>
                  <a:pt x="5906" y="8775"/>
                  <a:pt x="6191" y="8311"/>
                </a:cubicBezTo>
                <a:cubicBezTo>
                  <a:pt x="6084" y="9906"/>
                  <a:pt x="5989" y="11752"/>
                  <a:pt x="5894" y="13442"/>
                </a:cubicBezTo>
                <a:cubicBezTo>
                  <a:pt x="5691" y="13942"/>
                  <a:pt x="5405" y="14335"/>
                  <a:pt x="5179" y="14812"/>
                </a:cubicBezTo>
                <a:cubicBezTo>
                  <a:pt x="5239" y="13133"/>
                  <a:pt x="4870" y="11156"/>
                  <a:pt x="5203" y="9585"/>
                </a:cubicBezTo>
                <a:close/>
                <a:moveTo>
                  <a:pt x="4882" y="9978"/>
                </a:moveTo>
                <a:cubicBezTo>
                  <a:pt x="4822" y="11240"/>
                  <a:pt x="4894" y="12799"/>
                  <a:pt x="4965" y="14133"/>
                </a:cubicBezTo>
                <a:cubicBezTo>
                  <a:pt x="4739" y="13002"/>
                  <a:pt x="4786" y="11597"/>
                  <a:pt x="4739" y="10299"/>
                </a:cubicBezTo>
                <a:cubicBezTo>
                  <a:pt x="4739" y="10156"/>
                  <a:pt x="4858" y="10109"/>
                  <a:pt x="4870" y="9966"/>
                </a:cubicBezTo>
                <a:close/>
                <a:moveTo>
                  <a:pt x="3965" y="11633"/>
                </a:moveTo>
                <a:cubicBezTo>
                  <a:pt x="4012" y="11228"/>
                  <a:pt x="4393" y="10978"/>
                  <a:pt x="4524" y="10597"/>
                </a:cubicBezTo>
                <a:cubicBezTo>
                  <a:pt x="4441" y="12276"/>
                  <a:pt x="4822" y="14050"/>
                  <a:pt x="4703" y="15669"/>
                </a:cubicBezTo>
                <a:cubicBezTo>
                  <a:pt x="4501" y="14800"/>
                  <a:pt x="4274" y="13692"/>
                  <a:pt x="4108" y="12668"/>
                </a:cubicBezTo>
                <a:cubicBezTo>
                  <a:pt x="4036" y="12311"/>
                  <a:pt x="3905" y="11930"/>
                  <a:pt x="3953" y="11633"/>
                </a:cubicBezTo>
                <a:close/>
                <a:moveTo>
                  <a:pt x="3786" y="11966"/>
                </a:moveTo>
                <a:cubicBezTo>
                  <a:pt x="3846" y="13502"/>
                  <a:pt x="4382" y="14573"/>
                  <a:pt x="4429" y="16121"/>
                </a:cubicBezTo>
                <a:cubicBezTo>
                  <a:pt x="4405" y="16264"/>
                  <a:pt x="4310" y="16336"/>
                  <a:pt x="4286" y="16478"/>
                </a:cubicBezTo>
                <a:cubicBezTo>
                  <a:pt x="4084" y="15169"/>
                  <a:pt x="3691" y="14061"/>
                  <a:pt x="3429" y="12823"/>
                </a:cubicBezTo>
                <a:cubicBezTo>
                  <a:pt x="3489" y="12478"/>
                  <a:pt x="3655" y="12240"/>
                  <a:pt x="3774" y="11966"/>
                </a:cubicBezTo>
                <a:close/>
                <a:moveTo>
                  <a:pt x="3250" y="13157"/>
                </a:moveTo>
                <a:cubicBezTo>
                  <a:pt x="3524" y="14407"/>
                  <a:pt x="4036" y="15443"/>
                  <a:pt x="3989" y="17014"/>
                </a:cubicBezTo>
                <a:cubicBezTo>
                  <a:pt x="3739" y="17598"/>
                  <a:pt x="3441" y="18145"/>
                  <a:pt x="3191" y="18741"/>
                </a:cubicBezTo>
                <a:cubicBezTo>
                  <a:pt x="3155" y="17693"/>
                  <a:pt x="2822" y="16693"/>
                  <a:pt x="2298" y="16002"/>
                </a:cubicBezTo>
                <a:cubicBezTo>
                  <a:pt x="2548" y="15038"/>
                  <a:pt x="2858" y="14073"/>
                  <a:pt x="3239" y="13145"/>
                </a:cubicBezTo>
                <a:close/>
                <a:moveTo>
                  <a:pt x="2203" y="16336"/>
                </a:moveTo>
                <a:cubicBezTo>
                  <a:pt x="2596" y="16907"/>
                  <a:pt x="2834" y="17645"/>
                  <a:pt x="2858" y="18586"/>
                </a:cubicBezTo>
                <a:cubicBezTo>
                  <a:pt x="2786" y="18681"/>
                  <a:pt x="2631" y="18360"/>
                  <a:pt x="2536" y="18288"/>
                </a:cubicBezTo>
                <a:cubicBezTo>
                  <a:pt x="2322" y="18205"/>
                  <a:pt x="2179" y="18050"/>
                  <a:pt x="1905" y="18026"/>
                </a:cubicBezTo>
                <a:cubicBezTo>
                  <a:pt x="1976" y="17431"/>
                  <a:pt x="2096" y="16883"/>
                  <a:pt x="2203" y="16336"/>
                </a:cubicBezTo>
                <a:close/>
                <a:moveTo>
                  <a:pt x="2000" y="18419"/>
                </a:moveTo>
                <a:cubicBezTo>
                  <a:pt x="2381" y="18526"/>
                  <a:pt x="2667" y="18991"/>
                  <a:pt x="2893" y="19372"/>
                </a:cubicBezTo>
                <a:cubicBezTo>
                  <a:pt x="2834" y="19550"/>
                  <a:pt x="2715" y="19669"/>
                  <a:pt x="2679" y="19872"/>
                </a:cubicBezTo>
                <a:cubicBezTo>
                  <a:pt x="2417" y="19407"/>
                  <a:pt x="2262" y="18848"/>
                  <a:pt x="1988" y="18407"/>
                </a:cubicBezTo>
                <a:close/>
                <a:moveTo>
                  <a:pt x="1369" y="25384"/>
                </a:moveTo>
                <a:cubicBezTo>
                  <a:pt x="1203" y="25539"/>
                  <a:pt x="1012" y="25658"/>
                  <a:pt x="810" y="25741"/>
                </a:cubicBezTo>
                <a:cubicBezTo>
                  <a:pt x="1846" y="22753"/>
                  <a:pt x="3048" y="19812"/>
                  <a:pt x="4393" y="16955"/>
                </a:cubicBezTo>
                <a:lnTo>
                  <a:pt x="4489" y="16955"/>
                </a:lnTo>
                <a:cubicBezTo>
                  <a:pt x="4298" y="17586"/>
                  <a:pt x="3881" y="18264"/>
                  <a:pt x="3596" y="18907"/>
                </a:cubicBezTo>
                <a:cubicBezTo>
                  <a:pt x="2762" y="20979"/>
                  <a:pt x="1905" y="23027"/>
                  <a:pt x="1369" y="25384"/>
                </a:cubicBezTo>
                <a:close/>
                <a:moveTo>
                  <a:pt x="6810" y="19062"/>
                </a:moveTo>
                <a:cubicBezTo>
                  <a:pt x="6596" y="19134"/>
                  <a:pt x="6406" y="19229"/>
                  <a:pt x="6215" y="19324"/>
                </a:cubicBezTo>
                <a:cubicBezTo>
                  <a:pt x="5334" y="19598"/>
                  <a:pt x="4274" y="19693"/>
                  <a:pt x="3500" y="20074"/>
                </a:cubicBezTo>
                <a:cubicBezTo>
                  <a:pt x="3762" y="19574"/>
                  <a:pt x="4477" y="19526"/>
                  <a:pt x="5072" y="19384"/>
                </a:cubicBezTo>
                <a:cubicBezTo>
                  <a:pt x="5715" y="19253"/>
                  <a:pt x="6382" y="19193"/>
                  <a:pt x="6894" y="18967"/>
                </a:cubicBezTo>
                <a:cubicBezTo>
                  <a:pt x="7037" y="18979"/>
                  <a:pt x="6834" y="19038"/>
                  <a:pt x="6799" y="19062"/>
                </a:cubicBezTo>
                <a:close/>
                <a:moveTo>
                  <a:pt x="8263" y="17931"/>
                </a:moveTo>
                <a:cubicBezTo>
                  <a:pt x="7739" y="18074"/>
                  <a:pt x="7406" y="18395"/>
                  <a:pt x="7013" y="18669"/>
                </a:cubicBezTo>
                <a:cubicBezTo>
                  <a:pt x="6013" y="19050"/>
                  <a:pt x="4739" y="19145"/>
                  <a:pt x="3739" y="19538"/>
                </a:cubicBezTo>
                <a:cubicBezTo>
                  <a:pt x="3834" y="19276"/>
                  <a:pt x="3929" y="19038"/>
                  <a:pt x="4036" y="18788"/>
                </a:cubicBezTo>
                <a:cubicBezTo>
                  <a:pt x="5382" y="18133"/>
                  <a:pt x="7203" y="17943"/>
                  <a:pt x="8668" y="17395"/>
                </a:cubicBezTo>
                <a:cubicBezTo>
                  <a:pt x="8739" y="17550"/>
                  <a:pt x="8370" y="17752"/>
                  <a:pt x="8263" y="17931"/>
                </a:cubicBezTo>
                <a:close/>
                <a:moveTo>
                  <a:pt x="8942" y="17133"/>
                </a:moveTo>
                <a:cubicBezTo>
                  <a:pt x="7430" y="17693"/>
                  <a:pt x="5501" y="17860"/>
                  <a:pt x="4167" y="18622"/>
                </a:cubicBezTo>
                <a:cubicBezTo>
                  <a:pt x="4215" y="18229"/>
                  <a:pt x="4524" y="17836"/>
                  <a:pt x="4667" y="17431"/>
                </a:cubicBezTo>
                <a:cubicBezTo>
                  <a:pt x="6120" y="16645"/>
                  <a:pt x="8477" y="16764"/>
                  <a:pt x="9775" y="15824"/>
                </a:cubicBezTo>
                <a:cubicBezTo>
                  <a:pt x="9561" y="16288"/>
                  <a:pt x="9275" y="16728"/>
                  <a:pt x="8942" y="17133"/>
                </a:cubicBezTo>
                <a:close/>
                <a:moveTo>
                  <a:pt x="9954" y="15312"/>
                </a:moveTo>
                <a:cubicBezTo>
                  <a:pt x="8739" y="16252"/>
                  <a:pt x="6679" y="16336"/>
                  <a:pt x="4989" y="16800"/>
                </a:cubicBezTo>
                <a:cubicBezTo>
                  <a:pt x="5215" y="16478"/>
                  <a:pt x="5775" y="16502"/>
                  <a:pt x="6120" y="16300"/>
                </a:cubicBezTo>
                <a:cubicBezTo>
                  <a:pt x="7489" y="16062"/>
                  <a:pt x="8882" y="15836"/>
                  <a:pt x="9930" y="15264"/>
                </a:cubicBezTo>
                <a:cubicBezTo>
                  <a:pt x="10001" y="15252"/>
                  <a:pt x="9966" y="15276"/>
                  <a:pt x="9954" y="15312"/>
                </a:cubicBezTo>
                <a:close/>
                <a:moveTo>
                  <a:pt x="10454" y="14812"/>
                </a:moveTo>
                <a:cubicBezTo>
                  <a:pt x="9120" y="15693"/>
                  <a:pt x="7037" y="15824"/>
                  <a:pt x="5286" y="16300"/>
                </a:cubicBezTo>
                <a:cubicBezTo>
                  <a:pt x="5644" y="15859"/>
                  <a:pt x="6239" y="15669"/>
                  <a:pt x="6810" y="15443"/>
                </a:cubicBezTo>
                <a:cubicBezTo>
                  <a:pt x="8168" y="15074"/>
                  <a:pt x="9656" y="14847"/>
                  <a:pt x="10787" y="14252"/>
                </a:cubicBezTo>
                <a:cubicBezTo>
                  <a:pt x="10775" y="14419"/>
                  <a:pt x="10537" y="14609"/>
                  <a:pt x="10454" y="14812"/>
                </a:cubicBezTo>
                <a:close/>
                <a:moveTo>
                  <a:pt x="5798" y="15443"/>
                </a:moveTo>
                <a:cubicBezTo>
                  <a:pt x="5786" y="15300"/>
                  <a:pt x="5977" y="15097"/>
                  <a:pt x="6037" y="14931"/>
                </a:cubicBezTo>
                <a:cubicBezTo>
                  <a:pt x="6787" y="14490"/>
                  <a:pt x="7739" y="14181"/>
                  <a:pt x="8739" y="13919"/>
                </a:cubicBezTo>
                <a:cubicBezTo>
                  <a:pt x="9739" y="13669"/>
                  <a:pt x="10823" y="13609"/>
                  <a:pt x="11561" y="13061"/>
                </a:cubicBezTo>
                <a:cubicBezTo>
                  <a:pt x="10549" y="14645"/>
                  <a:pt x="7608" y="14562"/>
                  <a:pt x="5798" y="15443"/>
                </a:cubicBezTo>
                <a:close/>
                <a:moveTo>
                  <a:pt x="11859" y="12609"/>
                </a:moveTo>
                <a:cubicBezTo>
                  <a:pt x="11621" y="12799"/>
                  <a:pt x="11371" y="12978"/>
                  <a:pt x="11109" y="13145"/>
                </a:cubicBezTo>
                <a:cubicBezTo>
                  <a:pt x="9477" y="13561"/>
                  <a:pt x="7632" y="13788"/>
                  <a:pt x="6298" y="14514"/>
                </a:cubicBezTo>
                <a:cubicBezTo>
                  <a:pt x="6370" y="14240"/>
                  <a:pt x="6608" y="13883"/>
                  <a:pt x="6775" y="13621"/>
                </a:cubicBezTo>
                <a:cubicBezTo>
                  <a:pt x="8096" y="12740"/>
                  <a:pt x="11025" y="13454"/>
                  <a:pt x="12002" y="12228"/>
                </a:cubicBezTo>
                <a:cubicBezTo>
                  <a:pt x="12037" y="12323"/>
                  <a:pt x="11871" y="12466"/>
                  <a:pt x="11859" y="12609"/>
                </a:cubicBezTo>
                <a:close/>
                <a:moveTo>
                  <a:pt x="12454" y="11359"/>
                </a:moveTo>
                <a:cubicBezTo>
                  <a:pt x="12073" y="11716"/>
                  <a:pt x="11656" y="12037"/>
                  <a:pt x="11263" y="12371"/>
                </a:cubicBezTo>
                <a:cubicBezTo>
                  <a:pt x="10156" y="12895"/>
                  <a:pt x="8156" y="12514"/>
                  <a:pt x="7096" y="13085"/>
                </a:cubicBezTo>
                <a:cubicBezTo>
                  <a:pt x="7072" y="12978"/>
                  <a:pt x="7227" y="12811"/>
                  <a:pt x="7275" y="12692"/>
                </a:cubicBezTo>
                <a:cubicBezTo>
                  <a:pt x="8763" y="12014"/>
                  <a:pt x="11204" y="12264"/>
                  <a:pt x="12418" y="11299"/>
                </a:cubicBezTo>
                <a:cubicBezTo>
                  <a:pt x="12490" y="11299"/>
                  <a:pt x="12454" y="11323"/>
                  <a:pt x="12454" y="11371"/>
                </a:cubicBezTo>
                <a:close/>
                <a:moveTo>
                  <a:pt x="13073" y="10561"/>
                </a:moveTo>
                <a:cubicBezTo>
                  <a:pt x="12383" y="11133"/>
                  <a:pt x="11549" y="11525"/>
                  <a:pt x="10668" y="11692"/>
                </a:cubicBezTo>
                <a:cubicBezTo>
                  <a:pt x="9704" y="11871"/>
                  <a:pt x="8632" y="11978"/>
                  <a:pt x="7632" y="12168"/>
                </a:cubicBezTo>
                <a:cubicBezTo>
                  <a:pt x="7608" y="12014"/>
                  <a:pt x="7870" y="11668"/>
                  <a:pt x="7989" y="11478"/>
                </a:cubicBezTo>
                <a:cubicBezTo>
                  <a:pt x="9001" y="11299"/>
                  <a:pt x="10025" y="11252"/>
                  <a:pt x="10930" y="11002"/>
                </a:cubicBezTo>
                <a:cubicBezTo>
                  <a:pt x="11775" y="10787"/>
                  <a:pt x="12573" y="10442"/>
                  <a:pt x="13311" y="9990"/>
                </a:cubicBezTo>
                <a:cubicBezTo>
                  <a:pt x="13311" y="9966"/>
                  <a:pt x="13371" y="9978"/>
                  <a:pt x="13371" y="9930"/>
                </a:cubicBezTo>
                <a:cubicBezTo>
                  <a:pt x="13371" y="10132"/>
                  <a:pt x="13145" y="10359"/>
                  <a:pt x="13073" y="10561"/>
                </a:cubicBezTo>
                <a:close/>
                <a:moveTo>
                  <a:pt x="13811" y="9073"/>
                </a:moveTo>
                <a:cubicBezTo>
                  <a:pt x="12680" y="9894"/>
                  <a:pt x="10525" y="9692"/>
                  <a:pt x="8858" y="9966"/>
                </a:cubicBezTo>
                <a:cubicBezTo>
                  <a:pt x="8965" y="9740"/>
                  <a:pt x="9096" y="9513"/>
                  <a:pt x="9239" y="9311"/>
                </a:cubicBezTo>
                <a:cubicBezTo>
                  <a:pt x="10728" y="9013"/>
                  <a:pt x="12930" y="9573"/>
                  <a:pt x="13907" y="8680"/>
                </a:cubicBezTo>
                <a:cubicBezTo>
                  <a:pt x="14026" y="8739"/>
                  <a:pt x="13811" y="8942"/>
                  <a:pt x="13811" y="9073"/>
                </a:cubicBezTo>
                <a:close/>
                <a:moveTo>
                  <a:pt x="9858" y="8858"/>
                </a:moveTo>
                <a:cubicBezTo>
                  <a:pt x="10930" y="8370"/>
                  <a:pt x="12740" y="8632"/>
                  <a:pt x="13847" y="8180"/>
                </a:cubicBezTo>
                <a:cubicBezTo>
                  <a:pt x="13895" y="8168"/>
                  <a:pt x="13895" y="8204"/>
                  <a:pt x="13907" y="8239"/>
                </a:cubicBezTo>
                <a:cubicBezTo>
                  <a:pt x="12954" y="8918"/>
                  <a:pt x="11478" y="8978"/>
                  <a:pt x="9858" y="8870"/>
                </a:cubicBezTo>
                <a:close/>
                <a:moveTo>
                  <a:pt x="14085" y="7918"/>
                </a:moveTo>
                <a:cubicBezTo>
                  <a:pt x="12966" y="8394"/>
                  <a:pt x="11049" y="8061"/>
                  <a:pt x="9858" y="8477"/>
                </a:cubicBezTo>
                <a:cubicBezTo>
                  <a:pt x="10847" y="7632"/>
                  <a:pt x="12692" y="7632"/>
                  <a:pt x="14288" y="7406"/>
                </a:cubicBezTo>
                <a:cubicBezTo>
                  <a:pt x="14383" y="7513"/>
                  <a:pt x="14121" y="7751"/>
                  <a:pt x="14085" y="7918"/>
                </a:cubicBezTo>
                <a:close/>
                <a:moveTo>
                  <a:pt x="14526" y="7108"/>
                </a:moveTo>
                <a:cubicBezTo>
                  <a:pt x="13037" y="7358"/>
                  <a:pt x="11251" y="7299"/>
                  <a:pt x="10168" y="7942"/>
                </a:cubicBezTo>
                <a:cubicBezTo>
                  <a:pt x="10489" y="7465"/>
                  <a:pt x="10918" y="7073"/>
                  <a:pt x="11287" y="6632"/>
                </a:cubicBezTo>
                <a:cubicBezTo>
                  <a:pt x="12335" y="6227"/>
                  <a:pt x="13621" y="6072"/>
                  <a:pt x="14764" y="5775"/>
                </a:cubicBezTo>
                <a:cubicBezTo>
                  <a:pt x="14907" y="5715"/>
                  <a:pt x="15038" y="5632"/>
                  <a:pt x="15157" y="5537"/>
                </a:cubicBezTo>
                <a:cubicBezTo>
                  <a:pt x="14990" y="6084"/>
                  <a:pt x="14776" y="6608"/>
                  <a:pt x="14526" y="7120"/>
                </a:cubicBezTo>
                <a:close/>
                <a:moveTo>
                  <a:pt x="11823" y="6072"/>
                </a:moveTo>
                <a:cubicBezTo>
                  <a:pt x="12740" y="5441"/>
                  <a:pt x="14168" y="5322"/>
                  <a:pt x="15335" y="4941"/>
                </a:cubicBezTo>
                <a:cubicBezTo>
                  <a:pt x="14645" y="5680"/>
                  <a:pt x="12990" y="5715"/>
                  <a:pt x="11823" y="6084"/>
                </a:cubicBezTo>
                <a:close/>
                <a:moveTo>
                  <a:pt x="15847" y="4310"/>
                </a:moveTo>
                <a:cubicBezTo>
                  <a:pt x="14978" y="4810"/>
                  <a:pt x="13668" y="4882"/>
                  <a:pt x="12633" y="5203"/>
                </a:cubicBezTo>
                <a:cubicBezTo>
                  <a:pt x="12573" y="5108"/>
                  <a:pt x="12787" y="4989"/>
                  <a:pt x="12906" y="4882"/>
                </a:cubicBezTo>
                <a:cubicBezTo>
                  <a:pt x="13014" y="4775"/>
                  <a:pt x="13145" y="4620"/>
                  <a:pt x="13228" y="4525"/>
                </a:cubicBezTo>
                <a:cubicBezTo>
                  <a:pt x="14168" y="4251"/>
                  <a:pt x="15407" y="4275"/>
                  <a:pt x="16228" y="3870"/>
                </a:cubicBezTo>
                <a:cubicBezTo>
                  <a:pt x="16288" y="3989"/>
                  <a:pt x="15943" y="4191"/>
                  <a:pt x="15835" y="4322"/>
                </a:cubicBezTo>
                <a:close/>
                <a:moveTo>
                  <a:pt x="13823" y="4144"/>
                </a:moveTo>
                <a:cubicBezTo>
                  <a:pt x="13692" y="4084"/>
                  <a:pt x="13978" y="3989"/>
                  <a:pt x="14002" y="3905"/>
                </a:cubicBezTo>
                <a:cubicBezTo>
                  <a:pt x="15145" y="3739"/>
                  <a:pt x="16216" y="3501"/>
                  <a:pt x="17062" y="3036"/>
                </a:cubicBezTo>
                <a:cubicBezTo>
                  <a:pt x="16502" y="3834"/>
                  <a:pt x="15073" y="3977"/>
                  <a:pt x="13811" y="4144"/>
                </a:cubicBezTo>
                <a:close/>
                <a:moveTo>
                  <a:pt x="17443" y="2727"/>
                </a:moveTo>
                <a:lnTo>
                  <a:pt x="17240" y="2727"/>
                </a:lnTo>
                <a:cubicBezTo>
                  <a:pt x="16371" y="3132"/>
                  <a:pt x="15514" y="3548"/>
                  <a:pt x="14359" y="3667"/>
                </a:cubicBezTo>
                <a:cubicBezTo>
                  <a:pt x="14228" y="3644"/>
                  <a:pt x="14454" y="3513"/>
                  <a:pt x="14502" y="3465"/>
                </a:cubicBezTo>
                <a:cubicBezTo>
                  <a:pt x="14764" y="3263"/>
                  <a:pt x="14966" y="3013"/>
                  <a:pt x="15252" y="2846"/>
                </a:cubicBezTo>
                <a:cubicBezTo>
                  <a:pt x="15550" y="2524"/>
                  <a:pt x="15943" y="2310"/>
                  <a:pt x="16288" y="2036"/>
                </a:cubicBezTo>
                <a:cubicBezTo>
                  <a:pt x="17002" y="1834"/>
                  <a:pt x="17800" y="1739"/>
                  <a:pt x="18550" y="1560"/>
                </a:cubicBezTo>
                <a:cubicBezTo>
                  <a:pt x="18264" y="1917"/>
                  <a:pt x="17740" y="2286"/>
                  <a:pt x="17443" y="272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1190"/>
        <p:cNvGrpSpPr/>
        <p:nvPr/>
      </p:nvGrpSpPr>
      <p:grpSpPr>
        <a:xfrm>
          <a:off x="0" y="0"/>
          <a:ext cx="0" cy="0"/>
          <a:chOff x="0" y="0"/>
          <a:chExt cx="0" cy="0"/>
        </a:xfrm>
      </p:grpSpPr>
      <p:grpSp>
        <p:nvGrpSpPr>
          <p:cNvPr id="1191" name="Google Shape;1191;p31"/>
          <p:cNvGrpSpPr/>
          <p:nvPr/>
        </p:nvGrpSpPr>
        <p:grpSpPr>
          <a:xfrm flipH="1">
            <a:off x="147000" y="160050"/>
            <a:ext cx="8903075" cy="4893975"/>
            <a:chOff x="147000" y="160050"/>
            <a:chExt cx="8903075" cy="4893975"/>
          </a:xfrm>
        </p:grpSpPr>
        <p:sp>
          <p:nvSpPr>
            <p:cNvPr id="1192" name="Google Shape;1192;p31"/>
            <p:cNvSpPr/>
            <p:nvPr/>
          </p:nvSpPr>
          <p:spPr>
            <a:xfrm rot="5400000">
              <a:off x="2317325" y="-1678725"/>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3" name="Google Shape;1193;p31"/>
            <p:cNvGrpSpPr/>
            <p:nvPr/>
          </p:nvGrpSpPr>
          <p:grpSpPr>
            <a:xfrm>
              <a:off x="147000" y="160050"/>
              <a:ext cx="8820750" cy="4823400"/>
              <a:chOff x="147000" y="160050"/>
              <a:chExt cx="8820750" cy="4823400"/>
            </a:xfrm>
          </p:grpSpPr>
          <p:sp>
            <p:nvSpPr>
              <p:cNvPr id="1194" name="Google Shape;1194;p31"/>
              <p:cNvSpPr/>
              <p:nvPr/>
            </p:nvSpPr>
            <p:spPr>
              <a:xfrm rot="5400000">
                <a:off x="2235000" y="-1749300"/>
                <a:ext cx="4823400" cy="8642100"/>
              </a:xfrm>
              <a:prstGeom prst="round2SameRect">
                <a:avLst>
                  <a:gd name="adj1" fmla="val 4699"/>
                  <a:gd name="adj2" fmla="val 0"/>
                </a:avLst>
              </a:prstGeom>
              <a:solidFill>
                <a:schemeClr val="lt2"/>
              </a:solidFill>
              <a:ln>
                <a:noFill/>
              </a:ln>
              <a:effectLst>
                <a:outerShdw blurRad="57150"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5" name="Google Shape;1195;p31"/>
              <p:cNvGrpSpPr/>
              <p:nvPr/>
            </p:nvGrpSpPr>
            <p:grpSpPr>
              <a:xfrm>
                <a:off x="147000" y="539500"/>
                <a:ext cx="517325" cy="4064500"/>
                <a:chOff x="147000" y="539500"/>
                <a:chExt cx="517325" cy="4064500"/>
              </a:xfrm>
            </p:grpSpPr>
            <p:grpSp>
              <p:nvGrpSpPr>
                <p:cNvPr id="1196" name="Google Shape;1196;p31"/>
                <p:cNvGrpSpPr/>
                <p:nvPr/>
              </p:nvGrpSpPr>
              <p:grpSpPr>
                <a:xfrm>
                  <a:off x="147000" y="539500"/>
                  <a:ext cx="517325" cy="291000"/>
                  <a:chOff x="147000" y="320325"/>
                  <a:chExt cx="517325" cy="291000"/>
                </a:xfrm>
              </p:grpSpPr>
              <p:sp>
                <p:nvSpPr>
                  <p:cNvPr id="1197" name="Google Shape;1197;p31"/>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31"/>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31"/>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0" name="Google Shape;1200;p31"/>
                <p:cNvGrpSpPr/>
                <p:nvPr/>
              </p:nvGrpSpPr>
              <p:grpSpPr>
                <a:xfrm>
                  <a:off x="147000" y="2803600"/>
                  <a:ext cx="517325" cy="291000"/>
                  <a:chOff x="147000" y="2678075"/>
                  <a:chExt cx="517325" cy="291000"/>
                </a:xfrm>
              </p:grpSpPr>
              <p:sp>
                <p:nvSpPr>
                  <p:cNvPr id="1201" name="Google Shape;1201;p31"/>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31"/>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31"/>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4" name="Google Shape;1204;p31"/>
                <p:cNvGrpSpPr/>
                <p:nvPr/>
              </p:nvGrpSpPr>
              <p:grpSpPr>
                <a:xfrm>
                  <a:off x="147000" y="1294200"/>
                  <a:ext cx="517325" cy="291000"/>
                  <a:chOff x="147000" y="320325"/>
                  <a:chExt cx="517325" cy="291000"/>
                </a:xfrm>
              </p:grpSpPr>
              <p:sp>
                <p:nvSpPr>
                  <p:cNvPr id="1205" name="Google Shape;1205;p31"/>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31"/>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31"/>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8" name="Google Shape;1208;p31"/>
                <p:cNvGrpSpPr/>
                <p:nvPr/>
              </p:nvGrpSpPr>
              <p:grpSpPr>
                <a:xfrm>
                  <a:off x="147000" y="2048900"/>
                  <a:ext cx="517325" cy="291000"/>
                  <a:chOff x="147000" y="320325"/>
                  <a:chExt cx="517325" cy="291000"/>
                </a:xfrm>
              </p:grpSpPr>
              <p:sp>
                <p:nvSpPr>
                  <p:cNvPr id="1209" name="Google Shape;1209;p31"/>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31"/>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31"/>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2" name="Google Shape;1212;p31"/>
                <p:cNvGrpSpPr/>
                <p:nvPr/>
              </p:nvGrpSpPr>
              <p:grpSpPr>
                <a:xfrm>
                  <a:off x="147000" y="4313000"/>
                  <a:ext cx="517325" cy="291000"/>
                  <a:chOff x="147000" y="2678075"/>
                  <a:chExt cx="517325" cy="291000"/>
                </a:xfrm>
              </p:grpSpPr>
              <p:sp>
                <p:nvSpPr>
                  <p:cNvPr id="1213" name="Google Shape;1213;p31"/>
                  <p:cNvSpPr/>
                  <p:nvPr/>
                </p:nvSpPr>
                <p:spPr>
                  <a:xfrm>
                    <a:off x="505625" y="267807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31"/>
                  <p:cNvSpPr/>
                  <p:nvPr/>
                </p:nvSpPr>
                <p:spPr>
                  <a:xfrm>
                    <a:off x="147000" y="27383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31"/>
                  <p:cNvSpPr/>
                  <p:nvPr/>
                </p:nvSpPr>
                <p:spPr>
                  <a:xfrm>
                    <a:off x="147000" y="28677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6" name="Google Shape;1216;p31"/>
                <p:cNvGrpSpPr/>
                <p:nvPr/>
              </p:nvGrpSpPr>
              <p:grpSpPr>
                <a:xfrm>
                  <a:off x="147000" y="3558300"/>
                  <a:ext cx="517325" cy="291000"/>
                  <a:chOff x="147000" y="320325"/>
                  <a:chExt cx="517325" cy="291000"/>
                </a:xfrm>
              </p:grpSpPr>
              <p:sp>
                <p:nvSpPr>
                  <p:cNvPr id="1217" name="Google Shape;1217;p31"/>
                  <p:cNvSpPr/>
                  <p:nvPr/>
                </p:nvSpPr>
                <p:spPr>
                  <a:xfrm>
                    <a:off x="505625" y="320325"/>
                    <a:ext cx="158700" cy="291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31"/>
                  <p:cNvSpPr/>
                  <p:nvPr/>
                </p:nvSpPr>
                <p:spPr>
                  <a:xfrm>
                    <a:off x="147000" y="38060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31"/>
                  <p:cNvSpPr/>
                  <p:nvPr/>
                </p:nvSpPr>
                <p:spPr>
                  <a:xfrm>
                    <a:off x="147000" y="509950"/>
                    <a:ext cx="446700" cy="41100"/>
                  </a:xfrm>
                  <a:prstGeom prst="rect">
                    <a:avLst/>
                  </a:prstGeom>
                  <a:solidFill>
                    <a:schemeClr val="dk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grpSp>
        <p:nvGrpSpPr>
          <p:cNvPr id="1220" name="Google Shape;1220;p31"/>
          <p:cNvGrpSpPr/>
          <p:nvPr/>
        </p:nvGrpSpPr>
        <p:grpSpPr>
          <a:xfrm>
            <a:off x="429052" y="3443333"/>
            <a:ext cx="657578" cy="1330875"/>
            <a:chOff x="4384453" y="3584773"/>
            <a:chExt cx="348589" cy="705511"/>
          </a:xfrm>
        </p:grpSpPr>
        <p:sp>
          <p:nvSpPr>
            <p:cNvPr id="1221" name="Google Shape;1221;p31"/>
            <p:cNvSpPr/>
            <p:nvPr/>
          </p:nvSpPr>
          <p:spPr>
            <a:xfrm>
              <a:off x="4484442" y="3904821"/>
              <a:ext cx="33106" cy="33872"/>
            </a:xfrm>
            <a:custGeom>
              <a:avLst/>
              <a:gdLst/>
              <a:ahLst/>
              <a:cxnLst/>
              <a:rect l="l" t="t" r="r" b="b"/>
              <a:pathLst>
                <a:path w="1037" h="1061" extrusionOk="0">
                  <a:moveTo>
                    <a:pt x="0" y="572"/>
                  </a:moveTo>
                  <a:cubicBezTo>
                    <a:pt x="72" y="655"/>
                    <a:pt x="191" y="477"/>
                    <a:pt x="238" y="548"/>
                  </a:cubicBezTo>
                  <a:cubicBezTo>
                    <a:pt x="334" y="1060"/>
                    <a:pt x="1036" y="751"/>
                    <a:pt x="786" y="262"/>
                  </a:cubicBezTo>
                  <a:cubicBezTo>
                    <a:pt x="953" y="239"/>
                    <a:pt x="1012" y="167"/>
                    <a:pt x="977" y="12"/>
                  </a:cubicBezTo>
                  <a:cubicBezTo>
                    <a:pt x="667" y="0"/>
                    <a:pt x="12" y="203"/>
                    <a:pt x="0" y="572"/>
                  </a:cubicBezTo>
                  <a:close/>
                  <a:moveTo>
                    <a:pt x="524" y="596"/>
                  </a:moveTo>
                  <a:cubicBezTo>
                    <a:pt x="369" y="596"/>
                    <a:pt x="357" y="334"/>
                    <a:pt x="572" y="346"/>
                  </a:cubicBezTo>
                  <a:cubicBezTo>
                    <a:pt x="655" y="453"/>
                    <a:pt x="584" y="524"/>
                    <a:pt x="512" y="59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31"/>
            <p:cNvSpPr/>
            <p:nvPr/>
          </p:nvSpPr>
          <p:spPr>
            <a:xfrm>
              <a:off x="4547909" y="3869863"/>
              <a:ext cx="55518" cy="26242"/>
            </a:xfrm>
            <a:custGeom>
              <a:avLst/>
              <a:gdLst/>
              <a:ahLst/>
              <a:cxnLst/>
              <a:rect l="l" t="t" r="r" b="b"/>
              <a:pathLst>
                <a:path w="1739" h="822" extrusionOk="0">
                  <a:moveTo>
                    <a:pt x="60" y="822"/>
                  </a:moveTo>
                  <a:cubicBezTo>
                    <a:pt x="501" y="822"/>
                    <a:pt x="1179" y="524"/>
                    <a:pt x="1644" y="691"/>
                  </a:cubicBezTo>
                  <a:cubicBezTo>
                    <a:pt x="1656" y="631"/>
                    <a:pt x="1691" y="572"/>
                    <a:pt x="1739" y="536"/>
                  </a:cubicBezTo>
                  <a:cubicBezTo>
                    <a:pt x="1477" y="0"/>
                    <a:pt x="215" y="119"/>
                    <a:pt x="1" y="703"/>
                  </a:cubicBezTo>
                  <a:cubicBezTo>
                    <a:pt x="48" y="691"/>
                    <a:pt x="48" y="774"/>
                    <a:pt x="60" y="822"/>
                  </a:cubicBezTo>
                  <a:close/>
                  <a:moveTo>
                    <a:pt x="1167" y="417"/>
                  </a:moveTo>
                  <a:cubicBezTo>
                    <a:pt x="929" y="488"/>
                    <a:pt x="382" y="572"/>
                    <a:pt x="191" y="655"/>
                  </a:cubicBezTo>
                  <a:cubicBezTo>
                    <a:pt x="358" y="488"/>
                    <a:pt x="917" y="357"/>
                    <a:pt x="1167" y="41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31"/>
            <p:cNvSpPr/>
            <p:nvPr/>
          </p:nvSpPr>
          <p:spPr>
            <a:xfrm>
              <a:off x="4470363" y="3833373"/>
              <a:ext cx="11812" cy="14462"/>
            </a:xfrm>
            <a:custGeom>
              <a:avLst/>
              <a:gdLst/>
              <a:ahLst/>
              <a:cxnLst/>
              <a:rect l="l" t="t" r="r" b="b"/>
              <a:pathLst>
                <a:path w="370" h="453" extrusionOk="0">
                  <a:moveTo>
                    <a:pt x="96" y="48"/>
                  </a:moveTo>
                  <a:cubicBezTo>
                    <a:pt x="1" y="107"/>
                    <a:pt x="25" y="357"/>
                    <a:pt x="108" y="453"/>
                  </a:cubicBezTo>
                  <a:cubicBezTo>
                    <a:pt x="370" y="453"/>
                    <a:pt x="286" y="0"/>
                    <a:pt x="96" y="4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31"/>
            <p:cNvSpPr/>
            <p:nvPr/>
          </p:nvSpPr>
          <p:spPr>
            <a:xfrm>
              <a:off x="4469980" y="3877461"/>
              <a:ext cx="54017" cy="39172"/>
            </a:xfrm>
            <a:custGeom>
              <a:avLst/>
              <a:gdLst/>
              <a:ahLst/>
              <a:cxnLst/>
              <a:rect l="l" t="t" r="r" b="b"/>
              <a:pathLst>
                <a:path w="1692" h="1227" extrusionOk="0">
                  <a:moveTo>
                    <a:pt x="1311" y="631"/>
                  </a:moveTo>
                  <a:cubicBezTo>
                    <a:pt x="1418" y="619"/>
                    <a:pt x="1692" y="667"/>
                    <a:pt x="1656" y="488"/>
                  </a:cubicBezTo>
                  <a:cubicBezTo>
                    <a:pt x="1287" y="0"/>
                    <a:pt x="1" y="560"/>
                    <a:pt x="96" y="1227"/>
                  </a:cubicBezTo>
                  <a:cubicBezTo>
                    <a:pt x="572" y="1179"/>
                    <a:pt x="834" y="762"/>
                    <a:pt x="1311" y="631"/>
                  </a:cubicBezTo>
                  <a:close/>
                  <a:moveTo>
                    <a:pt x="953" y="536"/>
                  </a:moveTo>
                  <a:cubicBezTo>
                    <a:pt x="787" y="679"/>
                    <a:pt x="608" y="810"/>
                    <a:pt x="418" y="929"/>
                  </a:cubicBezTo>
                  <a:cubicBezTo>
                    <a:pt x="537" y="726"/>
                    <a:pt x="727" y="584"/>
                    <a:pt x="953" y="5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31"/>
            <p:cNvSpPr/>
            <p:nvPr/>
          </p:nvSpPr>
          <p:spPr>
            <a:xfrm>
              <a:off x="4561604" y="3891891"/>
              <a:ext cx="30041" cy="23593"/>
            </a:xfrm>
            <a:custGeom>
              <a:avLst/>
              <a:gdLst/>
              <a:ahLst/>
              <a:cxnLst/>
              <a:rect l="l" t="t" r="r" b="b"/>
              <a:pathLst>
                <a:path w="941" h="739" extrusionOk="0">
                  <a:moveTo>
                    <a:pt x="0" y="298"/>
                  </a:moveTo>
                  <a:cubicBezTo>
                    <a:pt x="179" y="334"/>
                    <a:pt x="107" y="620"/>
                    <a:pt x="298" y="715"/>
                  </a:cubicBezTo>
                  <a:cubicBezTo>
                    <a:pt x="572" y="739"/>
                    <a:pt x="715" y="525"/>
                    <a:pt x="774" y="334"/>
                  </a:cubicBezTo>
                  <a:cubicBezTo>
                    <a:pt x="822" y="358"/>
                    <a:pt x="893" y="358"/>
                    <a:pt x="941" y="334"/>
                  </a:cubicBezTo>
                  <a:cubicBezTo>
                    <a:pt x="857" y="24"/>
                    <a:pt x="107" y="1"/>
                    <a:pt x="0" y="298"/>
                  </a:cubicBezTo>
                  <a:close/>
                  <a:moveTo>
                    <a:pt x="334" y="394"/>
                  </a:moveTo>
                  <a:cubicBezTo>
                    <a:pt x="346" y="322"/>
                    <a:pt x="405" y="251"/>
                    <a:pt x="488" y="298"/>
                  </a:cubicBezTo>
                  <a:cubicBezTo>
                    <a:pt x="536" y="405"/>
                    <a:pt x="393" y="441"/>
                    <a:pt x="334"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31"/>
            <p:cNvSpPr/>
            <p:nvPr/>
          </p:nvSpPr>
          <p:spPr>
            <a:xfrm>
              <a:off x="4602277" y="3830308"/>
              <a:ext cx="9897" cy="11078"/>
            </a:xfrm>
            <a:custGeom>
              <a:avLst/>
              <a:gdLst/>
              <a:ahLst/>
              <a:cxnLst/>
              <a:rect l="l" t="t" r="r" b="b"/>
              <a:pathLst>
                <a:path w="310" h="347" extrusionOk="0">
                  <a:moveTo>
                    <a:pt x="84" y="25"/>
                  </a:moveTo>
                  <a:cubicBezTo>
                    <a:pt x="0" y="144"/>
                    <a:pt x="84" y="227"/>
                    <a:pt x="155" y="346"/>
                  </a:cubicBezTo>
                  <a:lnTo>
                    <a:pt x="310" y="310"/>
                  </a:lnTo>
                  <a:cubicBezTo>
                    <a:pt x="298" y="132"/>
                    <a:pt x="226" y="1"/>
                    <a:pt x="84" y="2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31"/>
            <p:cNvSpPr/>
            <p:nvPr/>
          </p:nvSpPr>
          <p:spPr>
            <a:xfrm>
              <a:off x="4468096" y="3818145"/>
              <a:ext cx="25125" cy="15611"/>
            </a:xfrm>
            <a:custGeom>
              <a:avLst/>
              <a:gdLst/>
              <a:ahLst/>
              <a:cxnLst/>
              <a:rect l="l" t="t" r="r" b="b"/>
              <a:pathLst>
                <a:path w="787" h="489" extrusionOk="0">
                  <a:moveTo>
                    <a:pt x="298" y="489"/>
                  </a:moveTo>
                  <a:cubicBezTo>
                    <a:pt x="786" y="298"/>
                    <a:pt x="0" y="1"/>
                    <a:pt x="298" y="48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31"/>
            <p:cNvSpPr/>
            <p:nvPr/>
          </p:nvSpPr>
          <p:spPr>
            <a:xfrm>
              <a:off x="4562371" y="3818528"/>
              <a:ext cx="15994" cy="17527"/>
            </a:xfrm>
            <a:custGeom>
              <a:avLst/>
              <a:gdLst/>
              <a:ahLst/>
              <a:cxnLst/>
              <a:rect l="l" t="t" r="r" b="b"/>
              <a:pathLst>
                <a:path w="501" h="549" extrusionOk="0">
                  <a:moveTo>
                    <a:pt x="119" y="1"/>
                  </a:moveTo>
                  <a:cubicBezTo>
                    <a:pt x="0" y="179"/>
                    <a:pt x="119" y="441"/>
                    <a:pt x="262" y="548"/>
                  </a:cubicBezTo>
                  <a:lnTo>
                    <a:pt x="500" y="501"/>
                  </a:lnTo>
                  <a:cubicBezTo>
                    <a:pt x="476" y="275"/>
                    <a:pt x="322" y="84"/>
                    <a:pt x="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31"/>
            <p:cNvSpPr/>
            <p:nvPr/>
          </p:nvSpPr>
          <p:spPr>
            <a:xfrm>
              <a:off x="4522816" y="3815495"/>
              <a:ext cx="13728" cy="14111"/>
            </a:xfrm>
            <a:custGeom>
              <a:avLst/>
              <a:gdLst/>
              <a:ahLst/>
              <a:cxnLst/>
              <a:rect l="l" t="t" r="r" b="b"/>
              <a:pathLst>
                <a:path w="430" h="442" extrusionOk="0">
                  <a:moveTo>
                    <a:pt x="203" y="441"/>
                  </a:moveTo>
                  <a:cubicBezTo>
                    <a:pt x="406" y="429"/>
                    <a:pt x="429" y="227"/>
                    <a:pt x="334" y="108"/>
                  </a:cubicBezTo>
                  <a:cubicBezTo>
                    <a:pt x="156" y="0"/>
                    <a:pt x="1" y="393"/>
                    <a:pt x="203" y="44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31"/>
            <p:cNvSpPr/>
            <p:nvPr/>
          </p:nvSpPr>
          <p:spPr>
            <a:xfrm>
              <a:off x="4490507" y="3671800"/>
              <a:ext cx="23976" cy="23241"/>
            </a:xfrm>
            <a:custGeom>
              <a:avLst/>
              <a:gdLst/>
              <a:ahLst/>
              <a:cxnLst/>
              <a:rect l="l" t="t" r="r" b="b"/>
              <a:pathLst>
                <a:path w="751" h="728" extrusionOk="0">
                  <a:moveTo>
                    <a:pt x="751" y="180"/>
                  </a:moveTo>
                  <a:cubicBezTo>
                    <a:pt x="346" y="1"/>
                    <a:pt x="358" y="537"/>
                    <a:pt x="1" y="572"/>
                  </a:cubicBezTo>
                  <a:cubicBezTo>
                    <a:pt x="263" y="727"/>
                    <a:pt x="668" y="394"/>
                    <a:pt x="751" y="18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31"/>
            <p:cNvSpPr/>
            <p:nvPr/>
          </p:nvSpPr>
          <p:spPr>
            <a:xfrm>
              <a:off x="4596562" y="3812462"/>
              <a:ext cx="20943" cy="14079"/>
            </a:xfrm>
            <a:custGeom>
              <a:avLst/>
              <a:gdLst/>
              <a:ahLst/>
              <a:cxnLst/>
              <a:rect l="l" t="t" r="r" b="b"/>
              <a:pathLst>
                <a:path w="656" h="441" extrusionOk="0">
                  <a:moveTo>
                    <a:pt x="655" y="226"/>
                  </a:moveTo>
                  <a:cubicBezTo>
                    <a:pt x="501" y="119"/>
                    <a:pt x="191" y="0"/>
                    <a:pt x="1" y="191"/>
                  </a:cubicBezTo>
                  <a:cubicBezTo>
                    <a:pt x="132" y="334"/>
                    <a:pt x="560" y="441"/>
                    <a:pt x="655" y="22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31"/>
            <p:cNvSpPr/>
            <p:nvPr/>
          </p:nvSpPr>
          <p:spPr>
            <a:xfrm>
              <a:off x="4615941" y="3826892"/>
              <a:ext cx="17144" cy="14494"/>
            </a:xfrm>
            <a:custGeom>
              <a:avLst/>
              <a:gdLst/>
              <a:ahLst/>
              <a:cxnLst/>
              <a:rect l="l" t="t" r="r" b="b"/>
              <a:pathLst>
                <a:path w="537" h="454" extrusionOk="0">
                  <a:moveTo>
                    <a:pt x="501" y="429"/>
                  </a:moveTo>
                  <a:cubicBezTo>
                    <a:pt x="537" y="203"/>
                    <a:pt x="203" y="1"/>
                    <a:pt x="1" y="155"/>
                  </a:cubicBezTo>
                  <a:cubicBezTo>
                    <a:pt x="132" y="298"/>
                    <a:pt x="263" y="453"/>
                    <a:pt x="501" y="42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31"/>
            <p:cNvSpPr/>
            <p:nvPr/>
          </p:nvSpPr>
          <p:spPr>
            <a:xfrm>
              <a:off x="4443769" y="3627712"/>
              <a:ext cx="17144" cy="18293"/>
            </a:xfrm>
            <a:custGeom>
              <a:avLst/>
              <a:gdLst/>
              <a:ahLst/>
              <a:cxnLst/>
              <a:rect l="l" t="t" r="r" b="b"/>
              <a:pathLst>
                <a:path w="537" h="573" extrusionOk="0">
                  <a:moveTo>
                    <a:pt x="179" y="1"/>
                  </a:moveTo>
                  <a:cubicBezTo>
                    <a:pt x="0" y="191"/>
                    <a:pt x="227" y="560"/>
                    <a:pt x="429" y="572"/>
                  </a:cubicBezTo>
                  <a:cubicBezTo>
                    <a:pt x="536" y="370"/>
                    <a:pt x="334" y="60"/>
                    <a:pt x="1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31"/>
            <p:cNvSpPr/>
            <p:nvPr/>
          </p:nvSpPr>
          <p:spPr>
            <a:xfrm>
              <a:off x="4588198" y="4070927"/>
              <a:ext cx="21326" cy="22092"/>
            </a:xfrm>
            <a:custGeom>
              <a:avLst/>
              <a:gdLst/>
              <a:ahLst/>
              <a:cxnLst/>
              <a:rect l="l" t="t" r="r" b="b"/>
              <a:pathLst>
                <a:path w="668" h="692" extrusionOk="0">
                  <a:moveTo>
                    <a:pt x="72" y="239"/>
                  </a:moveTo>
                  <a:cubicBezTo>
                    <a:pt x="1" y="417"/>
                    <a:pt x="36" y="691"/>
                    <a:pt x="275" y="679"/>
                  </a:cubicBezTo>
                  <a:cubicBezTo>
                    <a:pt x="667" y="620"/>
                    <a:pt x="358" y="0"/>
                    <a:pt x="72" y="23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31"/>
            <p:cNvSpPr/>
            <p:nvPr/>
          </p:nvSpPr>
          <p:spPr>
            <a:xfrm>
              <a:off x="4590113" y="4094870"/>
              <a:ext cx="18261" cy="20943"/>
            </a:xfrm>
            <a:custGeom>
              <a:avLst/>
              <a:gdLst/>
              <a:ahLst/>
              <a:cxnLst/>
              <a:rect l="l" t="t" r="r" b="b"/>
              <a:pathLst>
                <a:path w="572" h="656" extrusionOk="0">
                  <a:moveTo>
                    <a:pt x="393" y="608"/>
                  </a:moveTo>
                  <a:cubicBezTo>
                    <a:pt x="524" y="536"/>
                    <a:pt x="572" y="393"/>
                    <a:pt x="500" y="179"/>
                  </a:cubicBezTo>
                  <a:cubicBezTo>
                    <a:pt x="310" y="1"/>
                    <a:pt x="0" y="191"/>
                    <a:pt x="72" y="441"/>
                  </a:cubicBezTo>
                  <a:cubicBezTo>
                    <a:pt x="119" y="572"/>
                    <a:pt x="250" y="655"/>
                    <a:pt x="393" y="60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31"/>
            <p:cNvSpPr/>
            <p:nvPr/>
          </p:nvSpPr>
          <p:spPr>
            <a:xfrm>
              <a:off x="4596179" y="4113866"/>
              <a:ext cx="23209" cy="22092"/>
            </a:xfrm>
            <a:custGeom>
              <a:avLst/>
              <a:gdLst/>
              <a:ahLst/>
              <a:cxnLst/>
              <a:rect l="l" t="t" r="r" b="b"/>
              <a:pathLst>
                <a:path w="727" h="692" extrusionOk="0">
                  <a:moveTo>
                    <a:pt x="25" y="501"/>
                  </a:moveTo>
                  <a:cubicBezTo>
                    <a:pt x="84" y="644"/>
                    <a:pt x="203" y="691"/>
                    <a:pt x="394" y="632"/>
                  </a:cubicBezTo>
                  <a:cubicBezTo>
                    <a:pt x="727" y="299"/>
                    <a:pt x="1" y="1"/>
                    <a:pt x="25" y="50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31"/>
            <p:cNvSpPr/>
            <p:nvPr/>
          </p:nvSpPr>
          <p:spPr>
            <a:xfrm>
              <a:off x="4675257" y="4184197"/>
              <a:ext cx="23209" cy="17910"/>
            </a:xfrm>
            <a:custGeom>
              <a:avLst/>
              <a:gdLst/>
              <a:ahLst/>
              <a:cxnLst/>
              <a:rect l="l" t="t" r="r" b="b"/>
              <a:pathLst>
                <a:path w="727" h="561" extrusionOk="0">
                  <a:moveTo>
                    <a:pt x="0" y="1"/>
                  </a:moveTo>
                  <a:cubicBezTo>
                    <a:pt x="191" y="239"/>
                    <a:pt x="441" y="441"/>
                    <a:pt x="726" y="560"/>
                  </a:cubicBezTo>
                  <a:cubicBezTo>
                    <a:pt x="643" y="155"/>
                    <a:pt x="369"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31"/>
            <p:cNvSpPr/>
            <p:nvPr/>
          </p:nvSpPr>
          <p:spPr>
            <a:xfrm>
              <a:off x="4384453" y="3584773"/>
              <a:ext cx="348589" cy="705511"/>
            </a:xfrm>
            <a:custGeom>
              <a:avLst/>
              <a:gdLst/>
              <a:ahLst/>
              <a:cxnLst/>
              <a:rect l="l" t="t" r="r" b="b"/>
              <a:pathLst>
                <a:path w="10919" h="22099" extrusionOk="0">
                  <a:moveTo>
                    <a:pt x="9824" y="18312"/>
                  </a:moveTo>
                  <a:cubicBezTo>
                    <a:pt x="9740" y="17884"/>
                    <a:pt x="9609" y="17300"/>
                    <a:pt x="9550" y="16979"/>
                  </a:cubicBezTo>
                  <a:cubicBezTo>
                    <a:pt x="9716" y="16895"/>
                    <a:pt x="9907" y="16836"/>
                    <a:pt x="10086" y="16764"/>
                  </a:cubicBezTo>
                  <a:cubicBezTo>
                    <a:pt x="10240" y="16598"/>
                    <a:pt x="10395" y="16431"/>
                    <a:pt x="10526" y="16252"/>
                  </a:cubicBezTo>
                  <a:cubicBezTo>
                    <a:pt x="10550" y="16121"/>
                    <a:pt x="10597" y="15979"/>
                    <a:pt x="10645" y="15860"/>
                  </a:cubicBezTo>
                  <a:cubicBezTo>
                    <a:pt x="10740" y="14907"/>
                    <a:pt x="10407" y="13574"/>
                    <a:pt x="9978" y="12704"/>
                  </a:cubicBezTo>
                  <a:cubicBezTo>
                    <a:pt x="9359" y="11942"/>
                    <a:pt x="8526" y="11502"/>
                    <a:pt x="7680" y="11073"/>
                  </a:cubicBezTo>
                  <a:cubicBezTo>
                    <a:pt x="7823" y="10668"/>
                    <a:pt x="7907" y="10252"/>
                    <a:pt x="7930" y="9823"/>
                  </a:cubicBezTo>
                  <a:cubicBezTo>
                    <a:pt x="8288" y="9549"/>
                    <a:pt x="8478" y="9025"/>
                    <a:pt x="8514" y="8501"/>
                  </a:cubicBezTo>
                  <a:cubicBezTo>
                    <a:pt x="8562" y="7632"/>
                    <a:pt x="8038" y="7108"/>
                    <a:pt x="7502" y="6799"/>
                  </a:cubicBezTo>
                  <a:cubicBezTo>
                    <a:pt x="6514" y="4989"/>
                    <a:pt x="5406" y="3358"/>
                    <a:pt x="4049" y="2120"/>
                  </a:cubicBezTo>
                  <a:cubicBezTo>
                    <a:pt x="4216" y="1346"/>
                    <a:pt x="3644" y="786"/>
                    <a:pt x="3299" y="370"/>
                  </a:cubicBezTo>
                  <a:cubicBezTo>
                    <a:pt x="2370" y="0"/>
                    <a:pt x="977" y="834"/>
                    <a:pt x="1323" y="1846"/>
                  </a:cubicBezTo>
                  <a:cubicBezTo>
                    <a:pt x="1453" y="2096"/>
                    <a:pt x="1668" y="2286"/>
                    <a:pt x="1918" y="2405"/>
                  </a:cubicBezTo>
                  <a:cubicBezTo>
                    <a:pt x="1858" y="2548"/>
                    <a:pt x="2001" y="2751"/>
                    <a:pt x="2049" y="2846"/>
                  </a:cubicBezTo>
                  <a:cubicBezTo>
                    <a:pt x="1382" y="4799"/>
                    <a:pt x="763" y="6799"/>
                    <a:pt x="441" y="8978"/>
                  </a:cubicBezTo>
                  <a:cubicBezTo>
                    <a:pt x="1" y="9418"/>
                    <a:pt x="334" y="10633"/>
                    <a:pt x="763" y="11026"/>
                  </a:cubicBezTo>
                  <a:cubicBezTo>
                    <a:pt x="1049" y="11121"/>
                    <a:pt x="1442" y="11276"/>
                    <a:pt x="1787" y="11014"/>
                  </a:cubicBezTo>
                  <a:cubicBezTo>
                    <a:pt x="2144" y="11371"/>
                    <a:pt x="2477" y="11764"/>
                    <a:pt x="2751" y="12180"/>
                  </a:cubicBezTo>
                  <a:cubicBezTo>
                    <a:pt x="1501" y="13169"/>
                    <a:pt x="632" y="15431"/>
                    <a:pt x="1823" y="17300"/>
                  </a:cubicBezTo>
                  <a:cubicBezTo>
                    <a:pt x="1906" y="17384"/>
                    <a:pt x="2061" y="17348"/>
                    <a:pt x="2120" y="17455"/>
                  </a:cubicBezTo>
                  <a:cubicBezTo>
                    <a:pt x="2442" y="18229"/>
                    <a:pt x="3097" y="18491"/>
                    <a:pt x="3966" y="18431"/>
                  </a:cubicBezTo>
                  <a:cubicBezTo>
                    <a:pt x="4120" y="18836"/>
                    <a:pt x="4251" y="19574"/>
                    <a:pt x="4501" y="19967"/>
                  </a:cubicBezTo>
                  <a:cubicBezTo>
                    <a:pt x="4109" y="20479"/>
                    <a:pt x="4204" y="21408"/>
                    <a:pt x="4406" y="22098"/>
                  </a:cubicBezTo>
                  <a:cubicBezTo>
                    <a:pt x="5585" y="22027"/>
                    <a:pt x="6871" y="21598"/>
                    <a:pt x="7823" y="21134"/>
                  </a:cubicBezTo>
                  <a:cubicBezTo>
                    <a:pt x="8883" y="21074"/>
                    <a:pt x="10455" y="20789"/>
                    <a:pt x="10919" y="20074"/>
                  </a:cubicBezTo>
                  <a:cubicBezTo>
                    <a:pt x="10895" y="19336"/>
                    <a:pt x="10478" y="18669"/>
                    <a:pt x="9824" y="18312"/>
                  </a:cubicBezTo>
                  <a:close/>
                  <a:moveTo>
                    <a:pt x="9585" y="16693"/>
                  </a:moveTo>
                  <a:cubicBezTo>
                    <a:pt x="9705" y="16455"/>
                    <a:pt x="9705" y="16145"/>
                    <a:pt x="9716" y="15848"/>
                  </a:cubicBezTo>
                  <a:cubicBezTo>
                    <a:pt x="9919" y="15824"/>
                    <a:pt x="10074" y="15871"/>
                    <a:pt x="10300" y="15824"/>
                  </a:cubicBezTo>
                  <a:cubicBezTo>
                    <a:pt x="10228" y="16217"/>
                    <a:pt x="9966" y="16550"/>
                    <a:pt x="9585" y="16693"/>
                  </a:cubicBezTo>
                  <a:close/>
                  <a:moveTo>
                    <a:pt x="9693" y="15538"/>
                  </a:moveTo>
                  <a:cubicBezTo>
                    <a:pt x="9681" y="15490"/>
                    <a:pt x="9669" y="15431"/>
                    <a:pt x="9657" y="15383"/>
                  </a:cubicBezTo>
                  <a:cubicBezTo>
                    <a:pt x="9907" y="15383"/>
                    <a:pt x="10252" y="15228"/>
                    <a:pt x="10347" y="15443"/>
                  </a:cubicBezTo>
                  <a:cubicBezTo>
                    <a:pt x="10157" y="15574"/>
                    <a:pt x="9955" y="15431"/>
                    <a:pt x="9681" y="15538"/>
                  </a:cubicBezTo>
                  <a:close/>
                  <a:moveTo>
                    <a:pt x="9538" y="12704"/>
                  </a:moveTo>
                  <a:cubicBezTo>
                    <a:pt x="9990" y="13264"/>
                    <a:pt x="10157" y="14169"/>
                    <a:pt x="10312" y="15038"/>
                  </a:cubicBezTo>
                  <a:cubicBezTo>
                    <a:pt x="10062" y="15062"/>
                    <a:pt x="9883" y="14978"/>
                    <a:pt x="9585" y="15050"/>
                  </a:cubicBezTo>
                  <a:cubicBezTo>
                    <a:pt x="9395" y="14014"/>
                    <a:pt x="8931" y="13038"/>
                    <a:pt x="8169" y="12716"/>
                  </a:cubicBezTo>
                  <a:cubicBezTo>
                    <a:pt x="8359" y="13228"/>
                    <a:pt x="8883" y="13609"/>
                    <a:pt x="9097" y="14205"/>
                  </a:cubicBezTo>
                  <a:cubicBezTo>
                    <a:pt x="9324" y="15169"/>
                    <a:pt x="9502" y="16121"/>
                    <a:pt x="9193" y="16752"/>
                  </a:cubicBezTo>
                  <a:cubicBezTo>
                    <a:pt x="8454" y="17110"/>
                    <a:pt x="7680" y="17550"/>
                    <a:pt x="6728" y="17681"/>
                  </a:cubicBezTo>
                  <a:cubicBezTo>
                    <a:pt x="6418" y="16395"/>
                    <a:pt x="6097" y="15121"/>
                    <a:pt x="5728" y="13931"/>
                  </a:cubicBezTo>
                  <a:cubicBezTo>
                    <a:pt x="7026" y="13943"/>
                    <a:pt x="7811" y="13038"/>
                    <a:pt x="7454" y="11883"/>
                  </a:cubicBezTo>
                  <a:cubicBezTo>
                    <a:pt x="7549" y="11692"/>
                    <a:pt x="7597" y="11490"/>
                    <a:pt x="7597" y="11276"/>
                  </a:cubicBezTo>
                  <a:cubicBezTo>
                    <a:pt x="7621" y="11264"/>
                    <a:pt x="7633" y="11276"/>
                    <a:pt x="7633" y="11299"/>
                  </a:cubicBezTo>
                  <a:cubicBezTo>
                    <a:pt x="8204" y="11764"/>
                    <a:pt x="9002" y="12061"/>
                    <a:pt x="9526" y="12704"/>
                  </a:cubicBezTo>
                  <a:close/>
                  <a:moveTo>
                    <a:pt x="9466" y="18157"/>
                  </a:moveTo>
                  <a:cubicBezTo>
                    <a:pt x="8442" y="18312"/>
                    <a:pt x="7585" y="18800"/>
                    <a:pt x="7407" y="19586"/>
                  </a:cubicBezTo>
                  <a:cubicBezTo>
                    <a:pt x="7157" y="19158"/>
                    <a:pt x="7145" y="18515"/>
                    <a:pt x="6978" y="18062"/>
                  </a:cubicBezTo>
                  <a:cubicBezTo>
                    <a:pt x="7764" y="17895"/>
                    <a:pt x="8526" y="17586"/>
                    <a:pt x="9204" y="17145"/>
                  </a:cubicBezTo>
                  <a:cubicBezTo>
                    <a:pt x="9431" y="17360"/>
                    <a:pt x="9312" y="17812"/>
                    <a:pt x="9454" y="18157"/>
                  </a:cubicBezTo>
                  <a:close/>
                  <a:moveTo>
                    <a:pt x="4930" y="13550"/>
                  </a:moveTo>
                  <a:cubicBezTo>
                    <a:pt x="4490" y="14097"/>
                    <a:pt x="3442" y="13907"/>
                    <a:pt x="3597" y="13073"/>
                  </a:cubicBezTo>
                  <a:cubicBezTo>
                    <a:pt x="3942" y="13371"/>
                    <a:pt x="4406" y="13490"/>
                    <a:pt x="4918" y="13538"/>
                  </a:cubicBezTo>
                  <a:close/>
                  <a:moveTo>
                    <a:pt x="3692" y="12716"/>
                  </a:moveTo>
                  <a:cubicBezTo>
                    <a:pt x="3692" y="12597"/>
                    <a:pt x="3739" y="12514"/>
                    <a:pt x="3728" y="12395"/>
                  </a:cubicBezTo>
                  <a:cubicBezTo>
                    <a:pt x="3823" y="12359"/>
                    <a:pt x="3847" y="12431"/>
                    <a:pt x="3966" y="12383"/>
                  </a:cubicBezTo>
                  <a:cubicBezTo>
                    <a:pt x="3942" y="12514"/>
                    <a:pt x="3894" y="12633"/>
                    <a:pt x="3835" y="12752"/>
                  </a:cubicBezTo>
                  <a:cubicBezTo>
                    <a:pt x="3739" y="12788"/>
                    <a:pt x="3751" y="12692"/>
                    <a:pt x="3680" y="12704"/>
                  </a:cubicBezTo>
                  <a:close/>
                  <a:moveTo>
                    <a:pt x="4228" y="13014"/>
                  </a:moveTo>
                  <a:cubicBezTo>
                    <a:pt x="4144" y="12978"/>
                    <a:pt x="4061" y="12931"/>
                    <a:pt x="3990" y="12859"/>
                  </a:cubicBezTo>
                  <a:cubicBezTo>
                    <a:pt x="3990" y="12681"/>
                    <a:pt x="4085" y="12561"/>
                    <a:pt x="4097" y="12395"/>
                  </a:cubicBezTo>
                  <a:cubicBezTo>
                    <a:pt x="4263" y="12454"/>
                    <a:pt x="4097" y="12776"/>
                    <a:pt x="4228" y="13002"/>
                  </a:cubicBezTo>
                  <a:close/>
                  <a:moveTo>
                    <a:pt x="4299" y="12383"/>
                  </a:moveTo>
                  <a:lnTo>
                    <a:pt x="4394" y="12359"/>
                  </a:lnTo>
                  <a:cubicBezTo>
                    <a:pt x="4394" y="12609"/>
                    <a:pt x="4525" y="12954"/>
                    <a:pt x="4394" y="13109"/>
                  </a:cubicBezTo>
                  <a:cubicBezTo>
                    <a:pt x="4263" y="12907"/>
                    <a:pt x="4335" y="12609"/>
                    <a:pt x="4287" y="12383"/>
                  </a:cubicBezTo>
                  <a:close/>
                  <a:moveTo>
                    <a:pt x="4692" y="12300"/>
                  </a:moveTo>
                  <a:cubicBezTo>
                    <a:pt x="4704" y="12573"/>
                    <a:pt x="4740" y="12859"/>
                    <a:pt x="4799" y="13133"/>
                  </a:cubicBezTo>
                  <a:lnTo>
                    <a:pt x="4644" y="13169"/>
                  </a:lnTo>
                  <a:cubicBezTo>
                    <a:pt x="4585" y="12931"/>
                    <a:pt x="4394" y="12383"/>
                    <a:pt x="4692" y="12288"/>
                  </a:cubicBezTo>
                  <a:close/>
                  <a:moveTo>
                    <a:pt x="4847" y="12192"/>
                  </a:moveTo>
                  <a:cubicBezTo>
                    <a:pt x="4918" y="12431"/>
                    <a:pt x="5073" y="12966"/>
                    <a:pt x="4942" y="13169"/>
                  </a:cubicBezTo>
                  <a:cubicBezTo>
                    <a:pt x="4918" y="12847"/>
                    <a:pt x="4763" y="12442"/>
                    <a:pt x="4835" y="12192"/>
                  </a:cubicBezTo>
                  <a:close/>
                  <a:moveTo>
                    <a:pt x="4513" y="12061"/>
                  </a:moveTo>
                  <a:cubicBezTo>
                    <a:pt x="4180" y="12169"/>
                    <a:pt x="3823" y="12157"/>
                    <a:pt x="3513" y="12038"/>
                  </a:cubicBezTo>
                  <a:cubicBezTo>
                    <a:pt x="4144" y="12121"/>
                    <a:pt x="4918" y="11704"/>
                    <a:pt x="5109" y="11180"/>
                  </a:cubicBezTo>
                  <a:cubicBezTo>
                    <a:pt x="5406" y="11347"/>
                    <a:pt x="5609" y="11669"/>
                    <a:pt x="6002" y="11680"/>
                  </a:cubicBezTo>
                  <a:cubicBezTo>
                    <a:pt x="5692" y="11823"/>
                    <a:pt x="5466" y="11490"/>
                    <a:pt x="5168" y="11478"/>
                  </a:cubicBezTo>
                  <a:cubicBezTo>
                    <a:pt x="4871" y="11621"/>
                    <a:pt x="4835" y="11930"/>
                    <a:pt x="4501" y="12050"/>
                  </a:cubicBezTo>
                  <a:close/>
                  <a:moveTo>
                    <a:pt x="3573" y="12323"/>
                  </a:moveTo>
                  <a:cubicBezTo>
                    <a:pt x="3549" y="12395"/>
                    <a:pt x="3549" y="12466"/>
                    <a:pt x="3549" y="12538"/>
                  </a:cubicBezTo>
                  <a:cubicBezTo>
                    <a:pt x="3394" y="12407"/>
                    <a:pt x="3097" y="12276"/>
                    <a:pt x="3097" y="12050"/>
                  </a:cubicBezTo>
                  <a:cubicBezTo>
                    <a:pt x="3239" y="12169"/>
                    <a:pt x="3394" y="12252"/>
                    <a:pt x="3561" y="12323"/>
                  </a:cubicBezTo>
                  <a:close/>
                  <a:moveTo>
                    <a:pt x="3442" y="11883"/>
                  </a:moveTo>
                  <a:cubicBezTo>
                    <a:pt x="4001" y="11788"/>
                    <a:pt x="4537" y="11549"/>
                    <a:pt x="4966" y="11180"/>
                  </a:cubicBezTo>
                  <a:cubicBezTo>
                    <a:pt x="4763" y="11597"/>
                    <a:pt x="4061" y="12061"/>
                    <a:pt x="3430" y="11871"/>
                  </a:cubicBezTo>
                  <a:close/>
                  <a:moveTo>
                    <a:pt x="7216" y="11728"/>
                  </a:moveTo>
                  <a:cubicBezTo>
                    <a:pt x="7168" y="11823"/>
                    <a:pt x="7097" y="11907"/>
                    <a:pt x="7061" y="12002"/>
                  </a:cubicBezTo>
                  <a:cubicBezTo>
                    <a:pt x="6942" y="11954"/>
                    <a:pt x="6942" y="11716"/>
                    <a:pt x="6823" y="11680"/>
                  </a:cubicBezTo>
                  <a:cubicBezTo>
                    <a:pt x="6847" y="11573"/>
                    <a:pt x="6942" y="11514"/>
                    <a:pt x="6966" y="11407"/>
                  </a:cubicBezTo>
                  <a:cubicBezTo>
                    <a:pt x="7073" y="11490"/>
                    <a:pt x="7157" y="11597"/>
                    <a:pt x="7204" y="11716"/>
                  </a:cubicBezTo>
                  <a:close/>
                  <a:moveTo>
                    <a:pt x="7121" y="11168"/>
                  </a:moveTo>
                  <a:cubicBezTo>
                    <a:pt x="7240" y="11228"/>
                    <a:pt x="7419" y="11407"/>
                    <a:pt x="7311" y="11538"/>
                  </a:cubicBezTo>
                  <a:cubicBezTo>
                    <a:pt x="7228" y="11407"/>
                    <a:pt x="7014" y="11288"/>
                    <a:pt x="7121" y="11157"/>
                  </a:cubicBezTo>
                  <a:close/>
                  <a:moveTo>
                    <a:pt x="5978" y="12026"/>
                  </a:moveTo>
                  <a:lnTo>
                    <a:pt x="6168" y="11990"/>
                  </a:lnTo>
                  <a:cubicBezTo>
                    <a:pt x="6287" y="12157"/>
                    <a:pt x="6395" y="12371"/>
                    <a:pt x="6526" y="12526"/>
                  </a:cubicBezTo>
                  <a:cubicBezTo>
                    <a:pt x="6490" y="12621"/>
                    <a:pt x="6418" y="12692"/>
                    <a:pt x="6323" y="12740"/>
                  </a:cubicBezTo>
                  <a:cubicBezTo>
                    <a:pt x="6204" y="12478"/>
                    <a:pt x="6085" y="12252"/>
                    <a:pt x="5966" y="12014"/>
                  </a:cubicBezTo>
                  <a:close/>
                  <a:moveTo>
                    <a:pt x="6192" y="12907"/>
                  </a:moveTo>
                  <a:lnTo>
                    <a:pt x="6097" y="12931"/>
                  </a:lnTo>
                  <a:cubicBezTo>
                    <a:pt x="5883" y="12764"/>
                    <a:pt x="5871" y="12311"/>
                    <a:pt x="5740" y="12050"/>
                  </a:cubicBezTo>
                  <a:cubicBezTo>
                    <a:pt x="5990" y="12121"/>
                    <a:pt x="6097" y="12681"/>
                    <a:pt x="6180" y="12895"/>
                  </a:cubicBezTo>
                  <a:close/>
                  <a:moveTo>
                    <a:pt x="6299" y="11954"/>
                  </a:moveTo>
                  <a:lnTo>
                    <a:pt x="6466" y="11919"/>
                  </a:lnTo>
                  <a:cubicBezTo>
                    <a:pt x="6526" y="12097"/>
                    <a:pt x="6597" y="12264"/>
                    <a:pt x="6668" y="12431"/>
                  </a:cubicBezTo>
                  <a:cubicBezTo>
                    <a:pt x="6526" y="12288"/>
                    <a:pt x="6395" y="12121"/>
                    <a:pt x="6287" y="11942"/>
                  </a:cubicBezTo>
                  <a:close/>
                  <a:moveTo>
                    <a:pt x="6585" y="11835"/>
                  </a:moveTo>
                  <a:cubicBezTo>
                    <a:pt x="6597" y="11799"/>
                    <a:pt x="6668" y="11788"/>
                    <a:pt x="6668" y="11740"/>
                  </a:cubicBezTo>
                  <a:cubicBezTo>
                    <a:pt x="6752" y="11835"/>
                    <a:pt x="7026" y="12204"/>
                    <a:pt x="6776" y="12264"/>
                  </a:cubicBezTo>
                  <a:cubicBezTo>
                    <a:pt x="6740" y="12061"/>
                    <a:pt x="6609" y="12014"/>
                    <a:pt x="6573" y="11823"/>
                  </a:cubicBezTo>
                  <a:close/>
                  <a:moveTo>
                    <a:pt x="5335" y="11109"/>
                  </a:moveTo>
                  <a:cubicBezTo>
                    <a:pt x="5573" y="11526"/>
                    <a:pt x="6418" y="11371"/>
                    <a:pt x="6871" y="11085"/>
                  </a:cubicBezTo>
                  <a:cubicBezTo>
                    <a:pt x="6621" y="11680"/>
                    <a:pt x="5430" y="11633"/>
                    <a:pt x="5323" y="11097"/>
                  </a:cubicBezTo>
                  <a:close/>
                  <a:moveTo>
                    <a:pt x="5347" y="11990"/>
                  </a:moveTo>
                  <a:cubicBezTo>
                    <a:pt x="5263" y="12038"/>
                    <a:pt x="5156" y="12073"/>
                    <a:pt x="5061" y="12085"/>
                  </a:cubicBezTo>
                  <a:cubicBezTo>
                    <a:pt x="5037" y="11883"/>
                    <a:pt x="5263" y="11752"/>
                    <a:pt x="5335" y="11978"/>
                  </a:cubicBezTo>
                  <a:close/>
                  <a:moveTo>
                    <a:pt x="5323" y="12335"/>
                  </a:moveTo>
                  <a:cubicBezTo>
                    <a:pt x="5335" y="12585"/>
                    <a:pt x="5394" y="12823"/>
                    <a:pt x="5466" y="13062"/>
                  </a:cubicBezTo>
                  <a:cubicBezTo>
                    <a:pt x="5371" y="13133"/>
                    <a:pt x="5347" y="13073"/>
                    <a:pt x="5204" y="13109"/>
                  </a:cubicBezTo>
                  <a:cubicBezTo>
                    <a:pt x="5156" y="12966"/>
                    <a:pt x="5109" y="12585"/>
                    <a:pt x="5037" y="12323"/>
                  </a:cubicBezTo>
                  <a:cubicBezTo>
                    <a:pt x="5144" y="12300"/>
                    <a:pt x="5192" y="12359"/>
                    <a:pt x="5311" y="12323"/>
                  </a:cubicBezTo>
                  <a:close/>
                  <a:moveTo>
                    <a:pt x="5454" y="12311"/>
                  </a:moveTo>
                  <a:cubicBezTo>
                    <a:pt x="5478" y="12252"/>
                    <a:pt x="5609" y="12264"/>
                    <a:pt x="5597" y="12180"/>
                  </a:cubicBezTo>
                  <a:cubicBezTo>
                    <a:pt x="5704" y="12395"/>
                    <a:pt x="5764" y="12704"/>
                    <a:pt x="5859" y="12942"/>
                  </a:cubicBezTo>
                  <a:lnTo>
                    <a:pt x="5633" y="12990"/>
                  </a:lnTo>
                  <a:cubicBezTo>
                    <a:pt x="5561" y="12764"/>
                    <a:pt x="5490" y="12538"/>
                    <a:pt x="5442" y="12300"/>
                  </a:cubicBezTo>
                  <a:close/>
                  <a:moveTo>
                    <a:pt x="7192" y="12311"/>
                  </a:moveTo>
                  <a:cubicBezTo>
                    <a:pt x="7347" y="13026"/>
                    <a:pt x="6371" y="13824"/>
                    <a:pt x="5502" y="13526"/>
                  </a:cubicBezTo>
                  <a:cubicBezTo>
                    <a:pt x="6133" y="13157"/>
                    <a:pt x="6871" y="12871"/>
                    <a:pt x="7192" y="12300"/>
                  </a:cubicBezTo>
                  <a:close/>
                  <a:moveTo>
                    <a:pt x="2049" y="2215"/>
                  </a:moveTo>
                  <a:cubicBezTo>
                    <a:pt x="1156" y="1584"/>
                    <a:pt x="1954" y="381"/>
                    <a:pt x="3013" y="631"/>
                  </a:cubicBezTo>
                  <a:cubicBezTo>
                    <a:pt x="3382" y="1024"/>
                    <a:pt x="3835" y="1679"/>
                    <a:pt x="3692" y="2346"/>
                  </a:cubicBezTo>
                  <a:cubicBezTo>
                    <a:pt x="3442" y="2739"/>
                    <a:pt x="2454" y="2941"/>
                    <a:pt x="2239" y="2441"/>
                  </a:cubicBezTo>
                  <a:cubicBezTo>
                    <a:pt x="2632" y="2405"/>
                    <a:pt x="2870" y="2251"/>
                    <a:pt x="2966" y="2013"/>
                  </a:cubicBezTo>
                  <a:cubicBezTo>
                    <a:pt x="2680" y="2084"/>
                    <a:pt x="2335" y="2215"/>
                    <a:pt x="2037" y="2203"/>
                  </a:cubicBezTo>
                  <a:close/>
                  <a:moveTo>
                    <a:pt x="1203" y="6465"/>
                  </a:moveTo>
                  <a:cubicBezTo>
                    <a:pt x="1251" y="6394"/>
                    <a:pt x="1334" y="5954"/>
                    <a:pt x="1323" y="6192"/>
                  </a:cubicBezTo>
                  <a:cubicBezTo>
                    <a:pt x="1203" y="6716"/>
                    <a:pt x="1168" y="7239"/>
                    <a:pt x="1203" y="7763"/>
                  </a:cubicBezTo>
                  <a:cubicBezTo>
                    <a:pt x="1453" y="7466"/>
                    <a:pt x="1334" y="6918"/>
                    <a:pt x="1465" y="6549"/>
                  </a:cubicBezTo>
                  <a:cubicBezTo>
                    <a:pt x="1537" y="6144"/>
                    <a:pt x="1549" y="5692"/>
                    <a:pt x="1680" y="5334"/>
                  </a:cubicBezTo>
                  <a:cubicBezTo>
                    <a:pt x="1787" y="4525"/>
                    <a:pt x="1989" y="3739"/>
                    <a:pt x="2275" y="2977"/>
                  </a:cubicBezTo>
                  <a:cubicBezTo>
                    <a:pt x="2668" y="3108"/>
                    <a:pt x="3085" y="3144"/>
                    <a:pt x="3489" y="3072"/>
                  </a:cubicBezTo>
                  <a:cubicBezTo>
                    <a:pt x="3799" y="2941"/>
                    <a:pt x="3823" y="2644"/>
                    <a:pt x="4013" y="2441"/>
                  </a:cubicBezTo>
                  <a:cubicBezTo>
                    <a:pt x="5216" y="3763"/>
                    <a:pt x="6276" y="5203"/>
                    <a:pt x="7180" y="6739"/>
                  </a:cubicBezTo>
                  <a:cubicBezTo>
                    <a:pt x="7049" y="6727"/>
                    <a:pt x="6918" y="6704"/>
                    <a:pt x="6787" y="6680"/>
                  </a:cubicBezTo>
                  <a:cubicBezTo>
                    <a:pt x="6502" y="6073"/>
                    <a:pt x="6133" y="5584"/>
                    <a:pt x="5799" y="5049"/>
                  </a:cubicBezTo>
                  <a:cubicBezTo>
                    <a:pt x="5394" y="4608"/>
                    <a:pt x="5109" y="3977"/>
                    <a:pt x="4621" y="3691"/>
                  </a:cubicBezTo>
                  <a:cubicBezTo>
                    <a:pt x="5144" y="4608"/>
                    <a:pt x="5895" y="5573"/>
                    <a:pt x="6383" y="6704"/>
                  </a:cubicBezTo>
                  <a:cubicBezTo>
                    <a:pt x="5299" y="6656"/>
                    <a:pt x="4216" y="6727"/>
                    <a:pt x="3144" y="6942"/>
                  </a:cubicBezTo>
                  <a:cubicBezTo>
                    <a:pt x="2156" y="7275"/>
                    <a:pt x="1561" y="7859"/>
                    <a:pt x="894" y="8406"/>
                  </a:cubicBezTo>
                  <a:cubicBezTo>
                    <a:pt x="882" y="7799"/>
                    <a:pt x="1049" y="7061"/>
                    <a:pt x="1192" y="6454"/>
                  </a:cubicBezTo>
                  <a:close/>
                  <a:moveTo>
                    <a:pt x="1501" y="10776"/>
                  </a:moveTo>
                  <a:cubicBezTo>
                    <a:pt x="1251" y="10835"/>
                    <a:pt x="1251" y="10526"/>
                    <a:pt x="1192" y="10299"/>
                  </a:cubicBezTo>
                  <a:cubicBezTo>
                    <a:pt x="1239" y="9966"/>
                    <a:pt x="1430" y="9728"/>
                    <a:pt x="1608" y="9490"/>
                  </a:cubicBezTo>
                  <a:cubicBezTo>
                    <a:pt x="2168" y="9109"/>
                    <a:pt x="2763" y="8775"/>
                    <a:pt x="3370" y="8466"/>
                  </a:cubicBezTo>
                  <a:cubicBezTo>
                    <a:pt x="4478" y="8168"/>
                    <a:pt x="5263" y="8335"/>
                    <a:pt x="6264" y="8192"/>
                  </a:cubicBezTo>
                  <a:cubicBezTo>
                    <a:pt x="6073" y="7966"/>
                    <a:pt x="5680" y="8049"/>
                    <a:pt x="5335" y="8049"/>
                  </a:cubicBezTo>
                  <a:cubicBezTo>
                    <a:pt x="4740" y="8049"/>
                    <a:pt x="4097" y="8049"/>
                    <a:pt x="3335" y="8263"/>
                  </a:cubicBezTo>
                  <a:cubicBezTo>
                    <a:pt x="2561" y="8490"/>
                    <a:pt x="1977" y="9025"/>
                    <a:pt x="1465" y="9311"/>
                  </a:cubicBezTo>
                  <a:cubicBezTo>
                    <a:pt x="1430" y="9109"/>
                    <a:pt x="1346" y="9002"/>
                    <a:pt x="1144" y="9073"/>
                  </a:cubicBezTo>
                  <a:cubicBezTo>
                    <a:pt x="965" y="9168"/>
                    <a:pt x="1144" y="9490"/>
                    <a:pt x="1323" y="9442"/>
                  </a:cubicBezTo>
                  <a:cubicBezTo>
                    <a:pt x="1156" y="9811"/>
                    <a:pt x="811" y="10049"/>
                    <a:pt x="953" y="10621"/>
                  </a:cubicBezTo>
                  <a:cubicBezTo>
                    <a:pt x="703" y="10514"/>
                    <a:pt x="608" y="10025"/>
                    <a:pt x="584" y="9704"/>
                  </a:cubicBezTo>
                  <a:cubicBezTo>
                    <a:pt x="644" y="9228"/>
                    <a:pt x="965" y="8930"/>
                    <a:pt x="1203" y="8573"/>
                  </a:cubicBezTo>
                  <a:cubicBezTo>
                    <a:pt x="1834" y="8144"/>
                    <a:pt x="2442" y="7466"/>
                    <a:pt x="3454" y="7216"/>
                  </a:cubicBezTo>
                  <a:cubicBezTo>
                    <a:pt x="4120" y="7037"/>
                    <a:pt x="4966" y="7061"/>
                    <a:pt x="5704" y="7013"/>
                  </a:cubicBezTo>
                  <a:cubicBezTo>
                    <a:pt x="6430" y="6954"/>
                    <a:pt x="7216" y="6835"/>
                    <a:pt x="7692" y="7204"/>
                  </a:cubicBezTo>
                  <a:cubicBezTo>
                    <a:pt x="8061" y="7728"/>
                    <a:pt x="8240" y="8561"/>
                    <a:pt x="7954" y="9073"/>
                  </a:cubicBezTo>
                  <a:cubicBezTo>
                    <a:pt x="7728" y="8990"/>
                    <a:pt x="7526" y="8882"/>
                    <a:pt x="7335" y="8751"/>
                  </a:cubicBezTo>
                  <a:cubicBezTo>
                    <a:pt x="6978" y="8740"/>
                    <a:pt x="6597" y="8537"/>
                    <a:pt x="6156" y="8525"/>
                  </a:cubicBezTo>
                  <a:cubicBezTo>
                    <a:pt x="5918" y="8525"/>
                    <a:pt x="5644" y="8597"/>
                    <a:pt x="5347" y="8585"/>
                  </a:cubicBezTo>
                  <a:cubicBezTo>
                    <a:pt x="5121" y="8561"/>
                    <a:pt x="4882" y="8537"/>
                    <a:pt x="4656" y="8537"/>
                  </a:cubicBezTo>
                  <a:cubicBezTo>
                    <a:pt x="3037" y="8692"/>
                    <a:pt x="1656" y="9502"/>
                    <a:pt x="1489" y="10776"/>
                  </a:cubicBezTo>
                  <a:close/>
                  <a:moveTo>
                    <a:pt x="2394" y="11240"/>
                  </a:moveTo>
                  <a:cubicBezTo>
                    <a:pt x="2239" y="10990"/>
                    <a:pt x="2049" y="10799"/>
                    <a:pt x="1870" y="10561"/>
                  </a:cubicBezTo>
                  <a:cubicBezTo>
                    <a:pt x="2406" y="8871"/>
                    <a:pt x="5704" y="8656"/>
                    <a:pt x="7240" y="9085"/>
                  </a:cubicBezTo>
                  <a:cubicBezTo>
                    <a:pt x="7383" y="9216"/>
                    <a:pt x="7526" y="9323"/>
                    <a:pt x="7692" y="9430"/>
                  </a:cubicBezTo>
                  <a:cubicBezTo>
                    <a:pt x="7621" y="9942"/>
                    <a:pt x="7466" y="10406"/>
                    <a:pt x="7466" y="10954"/>
                  </a:cubicBezTo>
                  <a:cubicBezTo>
                    <a:pt x="7240" y="10966"/>
                    <a:pt x="7264" y="10823"/>
                    <a:pt x="7192" y="10668"/>
                  </a:cubicBezTo>
                  <a:cubicBezTo>
                    <a:pt x="6668" y="10859"/>
                    <a:pt x="5990" y="11204"/>
                    <a:pt x="5514" y="10954"/>
                  </a:cubicBezTo>
                  <a:cubicBezTo>
                    <a:pt x="5525" y="10847"/>
                    <a:pt x="5609" y="10752"/>
                    <a:pt x="5514" y="10645"/>
                  </a:cubicBezTo>
                  <a:cubicBezTo>
                    <a:pt x="5323" y="10656"/>
                    <a:pt x="5359" y="10811"/>
                    <a:pt x="5252" y="10871"/>
                  </a:cubicBezTo>
                  <a:cubicBezTo>
                    <a:pt x="4930" y="10978"/>
                    <a:pt x="4835" y="10740"/>
                    <a:pt x="4704" y="10549"/>
                  </a:cubicBezTo>
                  <a:cubicBezTo>
                    <a:pt x="4466" y="10573"/>
                    <a:pt x="4609" y="10883"/>
                    <a:pt x="4668" y="11026"/>
                  </a:cubicBezTo>
                  <a:cubicBezTo>
                    <a:pt x="4240" y="11383"/>
                    <a:pt x="3704" y="11597"/>
                    <a:pt x="3144" y="11621"/>
                  </a:cubicBezTo>
                  <a:cubicBezTo>
                    <a:pt x="2906" y="11407"/>
                    <a:pt x="2775" y="11014"/>
                    <a:pt x="2477" y="10883"/>
                  </a:cubicBezTo>
                  <a:cubicBezTo>
                    <a:pt x="2501" y="11204"/>
                    <a:pt x="3037" y="11549"/>
                    <a:pt x="2942" y="11919"/>
                  </a:cubicBezTo>
                  <a:cubicBezTo>
                    <a:pt x="2668" y="11811"/>
                    <a:pt x="2585" y="11418"/>
                    <a:pt x="2382" y="11240"/>
                  </a:cubicBezTo>
                  <a:close/>
                  <a:moveTo>
                    <a:pt x="1942" y="17086"/>
                  </a:moveTo>
                  <a:cubicBezTo>
                    <a:pt x="1942" y="17038"/>
                    <a:pt x="1930" y="16991"/>
                    <a:pt x="1894" y="16991"/>
                  </a:cubicBezTo>
                  <a:cubicBezTo>
                    <a:pt x="2061" y="16752"/>
                    <a:pt x="2358" y="16598"/>
                    <a:pt x="2632" y="16419"/>
                  </a:cubicBezTo>
                  <a:cubicBezTo>
                    <a:pt x="2727" y="16431"/>
                    <a:pt x="2739" y="16574"/>
                    <a:pt x="2775" y="16669"/>
                  </a:cubicBezTo>
                  <a:cubicBezTo>
                    <a:pt x="2370" y="16705"/>
                    <a:pt x="2275" y="17086"/>
                    <a:pt x="1942" y="17074"/>
                  </a:cubicBezTo>
                  <a:close/>
                  <a:moveTo>
                    <a:pt x="2335" y="17312"/>
                  </a:moveTo>
                  <a:cubicBezTo>
                    <a:pt x="2489" y="17181"/>
                    <a:pt x="2704" y="17098"/>
                    <a:pt x="2847" y="16955"/>
                  </a:cubicBezTo>
                  <a:cubicBezTo>
                    <a:pt x="3132" y="17193"/>
                    <a:pt x="3204" y="17765"/>
                    <a:pt x="3478" y="18026"/>
                  </a:cubicBezTo>
                  <a:cubicBezTo>
                    <a:pt x="2989" y="18110"/>
                    <a:pt x="2549" y="17753"/>
                    <a:pt x="2323" y="17300"/>
                  </a:cubicBezTo>
                  <a:close/>
                  <a:moveTo>
                    <a:pt x="3680" y="17848"/>
                  </a:moveTo>
                  <a:cubicBezTo>
                    <a:pt x="3275" y="16848"/>
                    <a:pt x="2739" y="16038"/>
                    <a:pt x="2430" y="14895"/>
                  </a:cubicBezTo>
                  <a:cubicBezTo>
                    <a:pt x="2085" y="15121"/>
                    <a:pt x="2501" y="15788"/>
                    <a:pt x="2573" y="16157"/>
                  </a:cubicBezTo>
                  <a:cubicBezTo>
                    <a:pt x="2192" y="16264"/>
                    <a:pt x="1977" y="16622"/>
                    <a:pt x="1763" y="16741"/>
                  </a:cubicBezTo>
                  <a:cubicBezTo>
                    <a:pt x="1358" y="14776"/>
                    <a:pt x="1846" y="13407"/>
                    <a:pt x="2906" y="12395"/>
                  </a:cubicBezTo>
                  <a:cubicBezTo>
                    <a:pt x="3132" y="12431"/>
                    <a:pt x="3204" y="12704"/>
                    <a:pt x="3394" y="12800"/>
                  </a:cubicBezTo>
                  <a:cubicBezTo>
                    <a:pt x="3251" y="12931"/>
                    <a:pt x="3275" y="13181"/>
                    <a:pt x="3287" y="13407"/>
                  </a:cubicBezTo>
                  <a:cubicBezTo>
                    <a:pt x="3466" y="13824"/>
                    <a:pt x="3704" y="14157"/>
                    <a:pt x="4109" y="14228"/>
                  </a:cubicBezTo>
                  <a:cubicBezTo>
                    <a:pt x="4644" y="14276"/>
                    <a:pt x="5121" y="13895"/>
                    <a:pt x="5299" y="13704"/>
                  </a:cubicBezTo>
                  <a:cubicBezTo>
                    <a:pt x="5585" y="13919"/>
                    <a:pt x="5561" y="14347"/>
                    <a:pt x="5644" y="14693"/>
                  </a:cubicBezTo>
                  <a:cubicBezTo>
                    <a:pt x="5895" y="15633"/>
                    <a:pt x="6228" y="16752"/>
                    <a:pt x="6466" y="17765"/>
                  </a:cubicBezTo>
                  <a:cubicBezTo>
                    <a:pt x="5775" y="18038"/>
                    <a:pt x="5085" y="18074"/>
                    <a:pt x="4335" y="18217"/>
                  </a:cubicBezTo>
                  <a:cubicBezTo>
                    <a:pt x="4085" y="18146"/>
                    <a:pt x="3859" y="18015"/>
                    <a:pt x="3668" y="17836"/>
                  </a:cubicBezTo>
                  <a:close/>
                  <a:moveTo>
                    <a:pt x="4299" y="18538"/>
                  </a:moveTo>
                  <a:cubicBezTo>
                    <a:pt x="5061" y="18467"/>
                    <a:pt x="6002" y="18336"/>
                    <a:pt x="6728" y="18050"/>
                  </a:cubicBezTo>
                  <a:cubicBezTo>
                    <a:pt x="6787" y="18574"/>
                    <a:pt x="6895" y="19098"/>
                    <a:pt x="7026" y="19598"/>
                  </a:cubicBezTo>
                  <a:cubicBezTo>
                    <a:pt x="6597" y="18967"/>
                    <a:pt x="5228" y="19288"/>
                    <a:pt x="4728" y="19717"/>
                  </a:cubicBezTo>
                  <a:cubicBezTo>
                    <a:pt x="4561" y="19265"/>
                    <a:pt x="5371" y="19217"/>
                    <a:pt x="5502" y="18860"/>
                  </a:cubicBezTo>
                  <a:cubicBezTo>
                    <a:pt x="5144" y="18753"/>
                    <a:pt x="4763" y="19062"/>
                    <a:pt x="4513" y="19205"/>
                  </a:cubicBezTo>
                  <a:cubicBezTo>
                    <a:pt x="4466" y="18931"/>
                    <a:pt x="4347" y="18788"/>
                    <a:pt x="4299" y="18527"/>
                  </a:cubicBezTo>
                  <a:close/>
                  <a:moveTo>
                    <a:pt x="6490" y="19681"/>
                  </a:moveTo>
                  <a:cubicBezTo>
                    <a:pt x="6811" y="19920"/>
                    <a:pt x="7073" y="20205"/>
                    <a:pt x="7288" y="20539"/>
                  </a:cubicBezTo>
                  <a:cubicBezTo>
                    <a:pt x="6442" y="20860"/>
                    <a:pt x="5490" y="21122"/>
                    <a:pt x="4561" y="21384"/>
                  </a:cubicBezTo>
                  <a:cubicBezTo>
                    <a:pt x="4228" y="20205"/>
                    <a:pt x="5442" y="19431"/>
                    <a:pt x="6490" y="19669"/>
                  </a:cubicBezTo>
                  <a:close/>
                  <a:moveTo>
                    <a:pt x="4597" y="21860"/>
                  </a:moveTo>
                  <a:cubicBezTo>
                    <a:pt x="4585" y="21789"/>
                    <a:pt x="4561" y="21729"/>
                    <a:pt x="4549" y="21658"/>
                  </a:cubicBezTo>
                  <a:lnTo>
                    <a:pt x="4752" y="21622"/>
                  </a:lnTo>
                  <a:cubicBezTo>
                    <a:pt x="4763" y="21670"/>
                    <a:pt x="4763" y="21753"/>
                    <a:pt x="4811" y="21741"/>
                  </a:cubicBezTo>
                  <a:cubicBezTo>
                    <a:pt x="4823" y="21836"/>
                    <a:pt x="4692" y="21825"/>
                    <a:pt x="4585" y="21860"/>
                  </a:cubicBezTo>
                  <a:close/>
                  <a:moveTo>
                    <a:pt x="5192" y="21729"/>
                  </a:moveTo>
                  <a:lnTo>
                    <a:pt x="5025" y="21765"/>
                  </a:lnTo>
                  <a:cubicBezTo>
                    <a:pt x="4978" y="21717"/>
                    <a:pt x="4954" y="21646"/>
                    <a:pt x="4954" y="21574"/>
                  </a:cubicBezTo>
                  <a:lnTo>
                    <a:pt x="5144" y="21539"/>
                  </a:lnTo>
                  <a:cubicBezTo>
                    <a:pt x="5133" y="21658"/>
                    <a:pt x="5228" y="21658"/>
                    <a:pt x="5180" y="21729"/>
                  </a:cubicBezTo>
                  <a:close/>
                  <a:moveTo>
                    <a:pt x="5287" y="21539"/>
                  </a:moveTo>
                  <a:cubicBezTo>
                    <a:pt x="5323" y="21420"/>
                    <a:pt x="5549" y="21432"/>
                    <a:pt x="5692" y="21396"/>
                  </a:cubicBezTo>
                  <a:cubicBezTo>
                    <a:pt x="5716" y="21467"/>
                    <a:pt x="5775" y="21479"/>
                    <a:pt x="5775" y="21586"/>
                  </a:cubicBezTo>
                  <a:cubicBezTo>
                    <a:pt x="5537" y="21622"/>
                    <a:pt x="5371" y="21753"/>
                    <a:pt x="5287" y="21539"/>
                  </a:cubicBezTo>
                  <a:close/>
                  <a:moveTo>
                    <a:pt x="5966" y="21503"/>
                  </a:moveTo>
                  <a:cubicBezTo>
                    <a:pt x="5966" y="21408"/>
                    <a:pt x="5895" y="21432"/>
                    <a:pt x="5895" y="21348"/>
                  </a:cubicBezTo>
                  <a:cubicBezTo>
                    <a:pt x="6073" y="21313"/>
                    <a:pt x="6478" y="21003"/>
                    <a:pt x="6537" y="21313"/>
                  </a:cubicBezTo>
                  <a:cubicBezTo>
                    <a:pt x="6347" y="21396"/>
                    <a:pt x="6156" y="21455"/>
                    <a:pt x="5954" y="21503"/>
                  </a:cubicBezTo>
                  <a:close/>
                  <a:moveTo>
                    <a:pt x="6716" y="21205"/>
                  </a:moveTo>
                  <a:cubicBezTo>
                    <a:pt x="6716" y="20943"/>
                    <a:pt x="7359" y="20967"/>
                    <a:pt x="7466" y="20872"/>
                  </a:cubicBezTo>
                  <a:cubicBezTo>
                    <a:pt x="7454" y="21122"/>
                    <a:pt x="6942" y="21193"/>
                    <a:pt x="6704" y="21205"/>
                  </a:cubicBezTo>
                  <a:close/>
                  <a:moveTo>
                    <a:pt x="9550" y="18527"/>
                  </a:moveTo>
                  <a:cubicBezTo>
                    <a:pt x="9919" y="18812"/>
                    <a:pt x="10240" y="19158"/>
                    <a:pt x="10490" y="19562"/>
                  </a:cubicBezTo>
                  <a:cubicBezTo>
                    <a:pt x="9562" y="19860"/>
                    <a:pt x="8704" y="20193"/>
                    <a:pt x="7657" y="20396"/>
                  </a:cubicBezTo>
                  <a:cubicBezTo>
                    <a:pt x="7395" y="19336"/>
                    <a:pt x="8288" y="18610"/>
                    <a:pt x="9526" y="18515"/>
                  </a:cubicBezTo>
                  <a:close/>
                  <a:moveTo>
                    <a:pt x="10133" y="20312"/>
                  </a:moveTo>
                  <a:cubicBezTo>
                    <a:pt x="9752" y="20491"/>
                    <a:pt x="9228" y="20586"/>
                    <a:pt x="8716" y="20717"/>
                  </a:cubicBezTo>
                  <a:cubicBezTo>
                    <a:pt x="8347" y="20812"/>
                    <a:pt x="7788" y="21110"/>
                    <a:pt x="7669" y="20658"/>
                  </a:cubicBezTo>
                  <a:cubicBezTo>
                    <a:pt x="8657" y="20562"/>
                    <a:pt x="9740" y="20146"/>
                    <a:pt x="10562" y="19943"/>
                  </a:cubicBezTo>
                  <a:cubicBezTo>
                    <a:pt x="10621" y="20122"/>
                    <a:pt x="10300" y="20229"/>
                    <a:pt x="10109" y="203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31"/>
            <p:cNvSpPr/>
            <p:nvPr/>
          </p:nvSpPr>
          <p:spPr>
            <a:xfrm>
              <a:off x="4575651" y="4058380"/>
              <a:ext cx="20177" cy="21326"/>
            </a:xfrm>
            <a:custGeom>
              <a:avLst/>
              <a:gdLst/>
              <a:ahLst/>
              <a:cxnLst/>
              <a:rect l="l" t="t" r="r" b="b"/>
              <a:pathLst>
                <a:path w="632" h="668" extrusionOk="0">
                  <a:moveTo>
                    <a:pt x="477" y="24"/>
                  </a:moveTo>
                  <a:cubicBezTo>
                    <a:pt x="1" y="1"/>
                    <a:pt x="275" y="667"/>
                    <a:pt x="584" y="370"/>
                  </a:cubicBezTo>
                  <a:cubicBezTo>
                    <a:pt x="632" y="239"/>
                    <a:pt x="596" y="96"/>
                    <a:pt x="477" y="2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31"/>
            <p:cNvSpPr/>
            <p:nvPr/>
          </p:nvSpPr>
          <p:spPr>
            <a:xfrm>
              <a:off x="4574151" y="4035203"/>
              <a:ext cx="20177" cy="19793"/>
            </a:xfrm>
            <a:custGeom>
              <a:avLst/>
              <a:gdLst/>
              <a:ahLst/>
              <a:cxnLst/>
              <a:rect l="l" t="t" r="r" b="b"/>
              <a:pathLst>
                <a:path w="632" h="620" extrusionOk="0">
                  <a:moveTo>
                    <a:pt x="405" y="60"/>
                  </a:moveTo>
                  <a:cubicBezTo>
                    <a:pt x="179" y="0"/>
                    <a:pt x="0" y="167"/>
                    <a:pt x="107" y="429"/>
                  </a:cubicBezTo>
                  <a:cubicBezTo>
                    <a:pt x="334" y="619"/>
                    <a:pt x="631" y="310"/>
                    <a:pt x="405" y="6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31"/>
            <p:cNvSpPr/>
            <p:nvPr/>
          </p:nvSpPr>
          <p:spPr>
            <a:xfrm>
              <a:off x="4487475" y="3644824"/>
              <a:ext cx="8779" cy="9162"/>
            </a:xfrm>
            <a:custGeom>
              <a:avLst/>
              <a:gdLst/>
              <a:ahLst/>
              <a:cxnLst/>
              <a:rect l="l" t="t" r="r" b="b"/>
              <a:pathLst>
                <a:path w="275" h="287" extrusionOk="0">
                  <a:moveTo>
                    <a:pt x="143" y="286"/>
                  </a:moveTo>
                  <a:cubicBezTo>
                    <a:pt x="227" y="191"/>
                    <a:pt x="274" y="84"/>
                    <a:pt x="155" y="1"/>
                  </a:cubicBezTo>
                  <a:cubicBezTo>
                    <a:pt x="48" y="36"/>
                    <a:pt x="1" y="143"/>
                    <a:pt x="24" y="239"/>
                  </a:cubicBezTo>
                  <a:cubicBezTo>
                    <a:pt x="72" y="239"/>
                    <a:pt x="96" y="274"/>
                    <a:pt x="143" y="28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31"/>
            <p:cNvSpPr/>
            <p:nvPr/>
          </p:nvSpPr>
          <p:spPr>
            <a:xfrm>
              <a:off x="4460115" y="3614431"/>
              <a:ext cx="10663" cy="14079"/>
            </a:xfrm>
            <a:custGeom>
              <a:avLst/>
              <a:gdLst/>
              <a:ahLst/>
              <a:cxnLst/>
              <a:rect l="l" t="t" r="r" b="b"/>
              <a:pathLst>
                <a:path w="334" h="441" extrusionOk="0">
                  <a:moveTo>
                    <a:pt x="215" y="441"/>
                  </a:moveTo>
                  <a:cubicBezTo>
                    <a:pt x="310" y="345"/>
                    <a:pt x="334" y="203"/>
                    <a:pt x="274" y="83"/>
                  </a:cubicBezTo>
                  <a:cubicBezTo>
                    <a:pt x="72" y="0"/>
                    <a:pt x="0" y="429"/>
                    <a:pt x="215" y="44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31"/>
            <p:cNvSpPr/>
            <p:nvPr/>
          </p:nvSpPr>
          <p:spPr>
            <a:xfrm>
              <a:off x="4478344" y="3624679"/>
              <a:ext cx="11429" cy="15994"/>
            </a:xfrm>
            <a:custGeom>
              <a:avLst/>
              <a:gdLst/>
              <a:ahLst/>
              <a:cxnLst/>
              <a:rect l="l" t="t" r="r" b="b"/>
              <a:pathLst>
                <a:path w="358" h="501" extrusionOk="0">
                  <a:moveTo>
                    <a:pt x="227" y="1"/>
                  </a:moveTo>
                  <a:cubicBezTo>
                    <a:pt x="1" y="48"/>
                    <a:pt x="1" y="370"/>
                    <a:pt x="132" y="501"/>
                  </a:cubicBezTo>
                  <a:cubicBezTo>
                    <a:pt x="334" y="441"/>
                    <a:pt x="358" y="155"/>
                    <a:pt x="2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31"/>
            <p:cNvSpPr/>
            <p:nvPr/>
          </p:nvSpPr>
          <p:spPr>
            <a:xfrm>
              <a:off x="4492423" y="3825391"/>
              <a:ext cx="17144" cy="14462"/>
            </a:xfrm>
            <a:custGeom>
              <a:avLst/>
              <a:gdLst/>
              <a:ahLst/>
              <a:cxnLst/>
              <a:rect l="l" t="t" r="r" b="b"/>
              <a:pathLst>
                <a:path w="537" h="453" extrusionOk="0">
                  <a:moveTo>
                    <a:pt x="36" y="60"/>
                  </a:moveTo>
                  <a:cubicBezTo>
                    <a:pt x="0" y="286"/>
                    <a:pt x="334" y="452"/>
                    <a:pt x="536" y="298"/>
                  </a:cubicBezTo>
                  <a:cubicBezTo>
                    <a:pt x="465" y="71"/>
                    <a:pt x="286" y="0"/>
                    <a:pt x="36" y="6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31"/>
            <p:cNvSpPr/>
            <p:nvPr/>
          </p:nvSpPr>
          <p:spPr>
            <a:xfrm>
              <a:off x="4535362" y="4220687"/>
              <a:ext cx="33872" cy="32340"/>
            </a:xfrm>
            <a:custGeom>
              <a:avLst/>
              <a:gdLst/>
              <a:ahLst/>
              <a:cxnLst/>
              <a:rect l="l" t="t" r="r" b="b"/>
              <a:pathLst>
                <a:path w="1061" h="1013" extrusionOk="0">
                  <a:moveTo>
                    <a:pt x="382" y="524"/>
                  </a:moveTo>
                  <a:cubicBezTo>
                    <a:pt x="548" y="310"/>
                    <a:pt x="929" y="239"/>
                    <a:pt x="1060" y="1"/>
                  </a:cubicBezTo>
                  <a:cubicBezTo>
                    <a:pt x="548" y="1"/>
                    <a:pt x="1" y="465"/>
                    <a:pt x="36" y="1013"/>
                  </a:cubicBezTo>
                  <a:cubicBezTo>
                    <a:pt x="239" y="905"/>
                    <a:pt x="227" y="655"/>
                    <a:pt x="382" y="52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6" name="Google Shape;1246;p31"/>
          <p:cNvGrpSpPr/>
          <p:nvPr/>
        </p:nvGrpSpPr>
        <p:grpSpPr>
          <a:xfrm flipH="1">
            <a:off x="6841048" y="3695544"/>
            <a:ext cx="449140" cy="1102958"/>
            <a:chOff x="6786362" y="2768674"/>
            <a:chExt cx="284356" cy="698296"/>
          </a:xfrm>
        </p:grpSpPr>
        <p:sp>
          <p:nvSpPr>
            <p:cNvPr id="1247" name="Google Shape;1247;p31"/>
            <p:cNvSpPr/>
            <p:nvPr/>
          </p:nvSpPr>
          <p:spPr>
            <a:xfrm>
              <a:off x="6893183" y="3038951"/>
              <a:ext cx="96956" cy="26625"/>
            </a:xfrm>
            <a:custGeom>
              <a:avLst/>
              <a:gdLst/>
              <a:ahLst/>
              <a:cxnLst/>
              <a:rect l="l" t="t" r="r" b="b"/>
              <a:pathLst>
                <a:path w="3037" h="834" extrusionOk="0">
                  <a:moveTo>
                    <a:pt x="0" y="500"/>
                  </a:moveTo>
                  <a:cubicBezTo>
                    <a:pt x="274" y="679"/>
                    <a:pt x="595" y="738"/>
                    <a:pt x="917" y="691"/>
                  </a:cubicBezTo>
                  <a:cubicBezTo>
                    <a:pt x="1036" y="714"/>
                    <a:pt x="1060" y="834"/>
                    <a:pt x="1191" y="834"/>
                  </a:cubicBezTo>
                  <a:cubicBezTo>
                    <a:pt x="1941" y="714"/>
                    <a:pt x="2762" y="667"/>
                    <a:pt x="3036" y="72"/>
                  </a:cubicBezTo>
                  <a:cubicBezTo>
                    <a:pt x="3012" y="72"/>
                    <a:pt x="3001" y="36"/>
                    <a:pt x="3012" y="0"/>
                  </a:cubicBezTo>
                  <a:cubicBezTo>
                    <a:pt x="2429" y="24"/>
                    <a:pt x="2024" y="476"/>
                    <a:pt x="1441" y="583"/>
                  </a:cubicBezTo>
                  <a:cubicBezTo>
                    <a:pt x="1167" y="381"/>
                    <a:pt x="310" y="202"/>
                    <a:pt x="0" y="50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31"/>
            <p:cNvSpPr/>
            <p:nvPr/>
          </p:nvSpPr>
          <p:spPr>
            <a:xfrm>
              <a:off x="6900015" y="2837089"/>
              <a:ext cx="13728" cy="15260"/>
            </a:xfrm>
            <a:custGeom>
              <a:avLst/>
              <a:gdLst/>
              <a:ahLst/>
              <a:cxnLst/>
              <a:rect l="l" t="t" r="r" b="b"/>
              <a:pathLst>
                <a:path w="430" h="478" extrusionOk="0">
                  <a:moveTo>
                    <a:pt x="179" y="465"/>
                  </a:moveTo>
                  <a:cubicBezTo>
                    <a:pt x="322" y="382"/>
                    <a:pt x="405" y="227"/>
                    <a:pt x="429" y="72"/>
                  </a:cubicBezTo>
                  <a:cubicBezTo>
                    <a:pt x="215" y="1"/>
                    <a:pt x="0" y="179"/>
                    <a:pt x="36" y="406"/>
                  </a:cubicBezTo>
                  <a:cubicBezTo>
                    <a:pt x="84" y="418"/>
                    <a:pt x="108" y="477"/>
                    <a:pt x="179" y="4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31"/>
            <p:cNvSpPr/>
            <p:nvPr/>
          </p:nvSpPr>
          <p:spPr>
            <a:xfrm>
              <a:off x="6955884" y="3138142"/>
              <a:ext cx="15611" cy="18644"/>
            </a:xfrm>
            <a:custGeom>
              <a:avLst/>
              <a:gdLst/>
              <a:ahLst/>
              <a:cxnLst/>
              <a:rect l="l" t="t" r="r" b="b"/>
              <a:pathLst>
                <a:path w="489" h="584" extrusionOk="0">
                  <a:moveTo>
                    <a:pt x="310" y="584"/>
                  </a:moveTo>
                  <a:cubicBezTo>
                    <a:pt x="489" y="501"/>
                    <a:pt x="441" y="143"/>
                    <a:pt x="334" y="1"/>
                  </a:cubicBezTo>
                  <a:cubicBezTo>
                    <a:pt x="1" y="13"/>
                    <a:pt x="60" y="524"/>
                    <a:pt x="310" y="58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31"/>
            <p:cNvSpPr/>
            <p:nvPr/>
          </p:nvSpPr>
          <p:spPr>
            <a:xfrm>
              <a:off x="6892034" y="3102035"/>
              <a:ext cx="22443" cy="27392"/>
            </a:xfrm>
            <a:custGeom>
              <a:avLst/>
              <a:gdLst/>
              <a:ahLst/>
              <a:cxnLst/>
              <a:rect l="l" t="t" r="r" b="b"/>
              <a:pathLst>
                <a:path w="703" h="858" extrusionOk="0">
                  <a:moveTo>
                    <a:pt x="286" y="858"/>
                  </a:moveTo>
                  <a:cubicBezTo>
                    <a:pt x="536" y="751"/>
                    <a:pt x="703" y="262"/>
                    <a:pt x="584" y="1"/>
                  </a:cubicBezTo>
                  <a:cubicBezTo>
                    <a:pt x="298" y="48"/>
                    <a:pt x="0" y="643"/>
                    <a:pt x="286" y="85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31"/>
            <p:cNvSpPr/>
            <p:nvPr/>
          </p:nvSpPr>
          <p:spPr>
            <a:xfrm>
              <a:off x="6903048" y="2848135"/>
              <a:ext cx="23209" cy="24742"/>
            </a:xfrm>
            <a:custGeom>
              <a:avLst/>
              <a:gdLst/>
              <a:ahLst/>
              <a:cxnLst/>
              <a:rect l="l" t="t" r="r" b="b"/>
              <a:pathLst>
                <a:path w="727" h="775" extrusionOk="0">
                  <a:moveTo>
                    <a:pt x="215" y="774"/>
                  </a:moveTo>
                  <a:cubicBezTo>
                    <a:pt x="513" y="703"/>
                    <a:pt x="632" y="441"/>
                    <a:pt x="727" y="155"/>
                  </a:cubicBezTo>
                  <a:cubicBezTo>
                    <a:pt x="453" y="0"/>
                    <a:pt x="1" y="441"/>
                    <a:pt x="215" y="77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31"/>
            <p:cNvSpPr/>
            <p:nvPr/>
          </p:nvSpPr>
          <p:spPr>
            <a:xfrm>
              <a:off x="6910263" y="3012326"/>
              <a:ext cx="15260" cy="12578"/>
            </a:xfrm>
            <a:custGeom>
              <a:avLst/>
              <a:gdLst/>
              <a:ahLst/>
              <a:cxnLst/>
              <a:rect l="l" t="t" r="r" b="b"/>
              <a:pathLst>
                <a:path w="478" h="394" extrusionOk="0">
                  <a:moveTo>
                    <a:pt x="477" y="13"/>
                  </a:moveTo>
                  <a:cubicBezTo>
                    <a:pt x="227" y="1"/>
                    <a:pt x="1" y="144"/>
                    <a:pt x="108" y="382"/>
                  </a:cubicBezTo>
                  <a:cubicBezTo>
                    <a:pt x="370" y="394"/>
                    <a:pt x="453" y="251"/>
                    <a:pt x="477" y="1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31"/>
            <p:cNvSpPr/>
            <p:nvPr/>
          </p:nvSpPr>
          <p:spPr>
            <a:xfrm>
              <a:off x="6830833" y="3086072"/>
              <a:ext cx="12195" cy="50218"/>
            </a:xfrm>
            <a:custGeom>
              <a:avLst/>
              <a:gdLst/>
              <a:ahLst/>
              <a:cxnLst/>
              <a:rect l="l" t="t" r="r" b="b"/>
              <a:pathLst>
                <a:path w="382" h="1573" extrusionOk="0">
                  <a:moveTo>
                    <a:pt x="143" y="0"/>
                  </a:moveTo>
                  <a:cubicBezTo>
                    <a:pt x="1" y="536"/>
                    <a:pt x="12" y="1251"/>
                    <a:pt x="322" y="1572"/>
                  </a:cubicBezTo>
                  <a:cubicBezTo>
                    <a:pt x="382" y="1203"/>
                    <a:pt x="251" y="501"/>
                    <a:pt x="203" y="36"/>
                  </a:cubicBezTo>
                  <a:cubicBezTo>
                    <a:pt x="191" y="24"/>
                    <a:pt x="179"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31"/>
            <p:cNvSpPr/>
            <p:nvPr/>
          </p:nvSpPr>
          <p:spPr>
            <a:xfrm>
              <a:off x="7015552" y="2999396"/>
              <a:ext cx="15260" cy="24359"/>
            </a:xfrm>
            <a:custGeom>
              <a:avLst/>
              <a:gdLst/>
              <a:ahLst/>
              <a:cxnLst/>
              <a:rect l="l" t="t" r="r" b="b"/>
              <a:pathLst>
                <a:path w="478" h="763" extrusionOk="0">
                  <a:moveTo>
                    <a:pt x="251" y="763"/>
                  </a:moveTo>
                  <a:cubicBezTo>
                    <a:pt x="477" y="668"/>
                    <a:pt x="358" y="179"/>
                    <a:pt x="251" y="48"/>
                  </a:cubicBezTo>
                  <a:cubicBezTo>
                    <a:pt x="168" y="25"/>
                    <a:pt x="72" y="1"/>
                    <a:pt x="61" y="108"/>
                  </a:cubicBezTo>
                  <a:cubicBezTo>
                    <a:pt x="1" y="322"/>
                    <a:pt x="72" y="679"/>
                    <a:pt x="251" y="76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31"/>
            <p:cNvSpPr/>
            <p:nvPr/>
          </p:nvSpPr>
          <p:spPr>
            <a:xfrm>
              <a:off x="6963099" y="2922616"/>
              <a:ext cx="15643" cy="17527"/>
            </a:xfrm>
            <a:custGeom>
              <a:avLst/>
              <a:gdLst/>
              <a:ahLst/>
              <a:cxnLst/>
              <a:rect l="l" t="t" r="r" b="b"/>
              <a:pathLst>
                <a:path w="490" h="549" extrusionOk="0">
                  <a:moveTo>
                    <a:pt x="322" y="548"/>
                  </a:moveTo>
                  <a:cubicBezTo>
                    <a:pt x="477" y="513"/>
                    <a:pt x="489" y="203"/>
                    <a:pt x="382" y="96"/>
                  </a:cubicBezTo>
                  <a:cubicBezTo>
                    <a:pt x="1" y="1"/>
                    <a:pt x="156" y="501"/>
                    <a:pt x="322" y="54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31"/>
            <p:cNvSpPr/>
            <p:nvPr/>
          </p:nvSpPr>
          <p:spPr>
            <a:xfrm>
              <a:off x="6898483" y="2888808"/>
              <a:ext cx="15260" cy="19027"/>
            </a:xfrm>
            <a:custGeom>
              <a:avLst/>
              <a:gdLst/>
              <a:ahLst/>
              <a:cxnLst/>
              <a:rect l="l" t="t" r="r" b="b"/>
              <a:pathLst>
                <a:path w="478" h="596" extrusionOk="0">
                  <a:moveTo>
                    <a:pt x="203" y="595"/>
                  </a:moveTo>
                  <a:cubicBezTo>
                    <a:pt x="394" y="548"/>
                    <a:pt x="477" y="179"/>
                    <a:pt x="322" y="48"/>
                  </a:cubicBezTo>
                  <a:cubicBezTo>
                    <a:pt x="37" y="0"/>
                    <a:pt x="1" y="524"/>
                    <a:pt x="203" y="59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31"/>
            <p:cNvSpPr/>
            <p:nvPr/>
          </p:nvSpPr>
          <p:spPr>
            <a:xfrm>
              <a:off x="6930408" y="2808580"/>
              <a:ext cx="24008" cy="32723"/>
            </a:xfrm>
            <a:custGeom>
              <a:avLst/>
              <a:gdLst/>
              <a:ahLst/>
              <a:cxnLst/>
              <a:rect l="l" t="t" r="r" b="b"/>
              <a:pathLst>
                <a:path w="752" h="1025" extrusionOk="0">
                  <a:moveTo>
                    <a:pt x="394" y="1025"/>
                  </a:moveTo>
                  <a:cubicBezTo>
                    <a:pt x="751" y="822"/>
                    <a:pt x="191" y="1"/>
                    <a:pt x="1" y="441"/>
                  </a:cubicBezTo>
                  <a:cubicBezTo>
                    <a:pt x="108" y="656"/>
                    <a:pt x="168" y="930"/>
                    <a:pt x="394" y="102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31"/>
            <p:cNvSpPr/>
            <p:nvPr/>
          </p:nvSpPr>
          <p:spPr>
            <a:xfrm>
              <a:off x="6961598" y="2955691"/>
              <a:ext cx="22826" cy="30840"/>
            </a:xfrm>
            <a:custGeom>
              <a:avLst/>
              <a:gdLst/>
              <a:ahLst/>
              <a:cxnLst/>
              <a:rect l="l" t="t" r="r" b="b"/>
              <a:pathLst>
                <a:path w="715" h="966" extrusionOk="0">
                  <a:moveTo>
                    <a:pt x="310" y="965"/>
                  </a:moveTo>
                  <a:cubicBezTo>
                    <a:pt x="715" y="751"/>
                    <a:pt x="215" y="1"/>
                    <a:pt x="0" y="536"/>
                  </a:cubicBezTo>
                  <a:cubicBezTo>
                    <a:pt x="60" y="727"/>
                    <a:pt x="119" y="905"/>
                    <a:pt x="310" y="9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31"/>
            <p:cNvSpPr/>
            <p:nvPr/>
          </p:nvSpPr>
          <p:spPr>
            <a:xfrm>
              <a:off x="6930408" y="2868280"/>
              <a:ext cx="9546" cy="13696"/>
            </a:xfrm>
            <a:custGeom>
              <a:avLst/>
              <a:gdLst/>
              <a:ahLst/>
              <a:cxnLst/>
              <a:rect l="l" t="t" r="r" b="b"/>
              <a:pathLst>
                <a:path w="299" h="429" extrusionOk="0">
                  <a:moveTo>
                    <a:pt x="180" y="417"/>
                  </a:moveTo>
                  <a:cubicBezTo>
                    <a:pt x="299" y="405"/>
                    <a:pt x="299" y="167"/>
                    <a:pt x="251" y="72"/>
                  </a:cubicBezTo>
                  <a:cubicBezTo>
                    <a:pt x="13" y="0"/>
                    <a:pt x="1" y="429"/>
                    <a:pt x="180" y="41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31"/>
            <p:cNvSpPr/>
            <p:nvPr/>
          </p:nvSpPr>
          <p:spPr>
            <a:xfrm>
              <a:off x="6947136" y="3187179"/>
              <a:ext cx="11078" cy="16761"/>
            </a:xfrm>
            <a:custGeom>
              <a:avLst/>
              <a:gdLst/>
              <a:ahLst/>
              <a:cxnLst/>
              <a:rect l="l" t="t" r="r" b="b"/>
              <a:pathLst>
                <a:path w="347" h="525" extrusionOk="0">
                  <a:moveTo>
                    <a:pt x="25" y="489"/>
                  </a:moveTo>
                  <a:cubicBezTo>
                    <a:pt x="60" y="489"/>
                    <a:pt x="96" y="501"/>
                    <a:pt x="120" y="524"/>
                  </a:cubicBezTo>
                  <a:cubicBezTo>
                    <a:pt x="215" y="417"/>
                    <a:pt x="346" y="239"/>
                    <a:pt x="263" y="60"/>
                  </a:cubicBezTo>
                  <a:cubicBezTo>
                    <a:pt x="1" y="1"/>
                    <a:pt x="1" y="346"/>
                    <a:pt x="25" y="48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31"/>
            <p:cNvSpPr/>
            <p:nvPr/>
          </p:nvSpPr>
          <p:spPr>
            <a:xfrm>
              <a:off x="6984393" y="3268524"/>
              <a:ext cx="15228" cy="19410"/>
            </a:xfrm>
            <a:custGeom>
              <a:avLst/>
              <a:gdLst/>
              <a:ahLst/>
              <a:cxnLst/>
              <a:rect l="l" t="t" r="r" b="b"/>
              <a:pathLst>
                <a:path w="477" h="608" extrusionOk="0">
                  <a:moveTo>
                    <a:pt x="1" y="489"/>
                  </a:moveTo>
                  <a:cubicBezTo>
                    <a:pt x="203" y="608"/>
                    <a:pt x="477" y="393"/>
                    <a:pt x="453" y="96"/>
                  </a:cubicBezTo>
                  <a:cubicBezTo>
                    <a:pt x="191" y="0"/>
                    <a:pt x="1" y="227"/>
                    <a:pt x="1" y="48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31"/>
            <p:cNvSpPr/>
            <p:nvPr/>
          </p:nvSpPr>
          <p:spPr>
            <a:xfrm>
              <a:off x="6938772" y="3271940"/>
              <a:ext cx="15260" cy="16761"/>
            </a:xfrm>
            <a:custGeom>
              <a:avLst/>
              <a:gdLst/>
              <a:ahLst/>
              <a:cxnLst/>
              <a:rect l="l" t="t" r="r" b="b"/>
              <a:pathLst>
                <a:path w="478" h="525" extrusionOk="0">
                  <a:moveTo>
                    <a:pt x="72" y="501"/>
                  </a:moveTo>
                  <a:cubicBezTo>
                    <a:pt x="299" y="524"/>
                    <a:pt x="477" y="322"/>
                    <a:pt x="418" y="108"/>
                  </a:cubicBezTo>
                  <a:cubicBezTo>
                    <a:pt x="191" y="1"/>
                    <a:pt x="1" y="298"/>
                    <a:pt x="72" y="50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31"/>
            <p:cNvSpPr/>
            <p:nvPr/>
          </p:nvSpPr>
          <p:spPr>
            <a:xfrm>
              <a:off x="6861992" y="3162852"/>
              <a:ext cx="138012" cy="71480"/>
            </a:xfrm>
            <a:custGeom>
              <a:avLst/>
              <a:gdLst/>
              <a:ahLst/>
              <a:cxnLst/>
              <a:rect l="l" t="t" r="r" b="b"/>
              <a:pathLst>
                <a:path w="4323" h="2239" extrusionOk="0">
                  <a:moveTo>
                    <a:pt x="2144" y="1620"/>
                  </a:moveTo>
                  <a:cubicBezTo>
                    <a:pt x="1453" y="1072"/>
                    <a:pt x="858" y="429"/>
                    <a:pt x="60" y="1"/>
                  </a:cubicBezTo>
                  <a:lnTo>
                    <a:pt x="1" y="1"/>
                  </a:lnTo>
                  <a:lnTo>
                    <a:pt x="1" y="120"/>
                  </a:lnTo>
                  <a:cubicBezTo>
                    <a:pt x="513" y="715"/>
                    <a:pt x="1203" y="1143"/>
                    <a:pt x="1715" y="1739"/>
                  </a:cubicBezTo>
                  <a:cubicBezTo>
                    <a:pt x="1870" y="1703"/>
                    <a:pt x="2049" y="2048"/>
                    <a:pt x="2454" y="1965"/>
                  </a:cubicBezTo>
                  <a:cubicBezTo>
                    <a:pt x="2489" y="2084"/>
                    <a:pt x="2501" y="2227"/>
                    <a:pt x="2644" y="2239"/>
                  </a:cubicBezTo>
                  <a:cubicBezTo>
                    <a:pt x="2787" y="2215"/>
                    <a:pt x="2823" y="2084"/>
                    <a:pt x="2787" y="1894"/>
                  </a:cubicBezTo>
                  <a:cubicBezTo>
                    <a:pt x="3251" y="1513"/>
                    <a:pt x="4216" y="1453"/>
                    <a:pt x="4323" y="822"/>
                  </a:cubicBezTo>
                  <a:cubicBezTo>
                    <a:pt x="3751" y="1013"/>
                    <a:pt x="3216" y="1298"/>
                    <a:pt x="2727" y="1655"/>
                  </a:cubicBezTo>
                  <a:cubicBezTo>
                    <a:pt x="2537" y="1655"/>
                    <a:pt x="2334" y="1655"/>
                    <a:pt x="2144" y="162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31"/>
            <p:cNvSpPr/>
            <p:nvPr/>
          </p:nvSpPr>
          <p:spPr>
            <a:xfrm>
              <a:off x="6786362" y="2768674"/>
              <a:ext cx="284356" cy="698296"/>
            </a:xfrm>
            <a:custGeom>
              <a:avLst/>
              <a:gdLst/>
              <a:ahLst/>
              <a:cxnLst/>
              <a:rect l="l" t="t" r="r" b="b"/>
              <a:pathLst>
                <a:path w="8907" h="21873" extrusionOk="0">
                  <a:moveTo>
                    <a:pt x="8835" y="14086"/>
                  </a:moveTo>
                  <a:cubicBezTo>
                    <a:pt x="8799" y="12788"/>
                    <a:pt x="8906" y="11502"/>
                    <a:pt x="8871" y="10312"/>
                  </a:cubicBezTo>
                  <a:cubicBezTo>
                    <a:pt x="8847" y="10181"/>
                    <a:pt x="8704" y="10169"/>
                    <a:pt x="8680" y="10038"/>
                  </a:cubicBezTo>
                  <a:cubicBezTo>
                    <a:pt x="8906" y="8728"/>
                    <a:pt x="8109" y="7716"/>
                    <a:pt x="7942" y="6478"/>
                  </a:cubicBezTo>
                  <a:cubicBezTo>
                    <a:pt x="7918" y="5394"/>
                    <a:pt x="7680" y="4525"/>
                    <a:pt x="7240" y="3870"/>
                  </a:cubicBezTo>
                  <a:cubicBezTo>
                    <a:pt x="7263" y="3751"/>
                    <a:pt x="7263" y="3632"/>
                    <a:pt x="7263" y="3501"/>
                  </a:cubicBezTo>
                  <a:cubicBezTo>
                    <a:pt x="6668" y="2489"/>
                    <a:pt x="6132" y="1429"/>
                    <a:pt x="5668" y="346"/>
                  </a:cubicBezTo>
                  <a:cubicBezTo>
                    <a:pt x="5287" y="1"/>
                    <a:pt x="4501" y="406"/>
                    <a:pt x="4049" y="156"/>
                  </a:cubicBezTo>
                  <a:cubicBezTo>
                    <a:pt x="3930" y="179"/>
                    <a:pt x="3930" y="310"/>
                    <a:pt x="3763" y="286"/>
                  </a:cubicBezTo>
                  <a:cubicBezTo>
                    <a:pt x="3703" y="858"/>
                    <a:pt x="3227" y="1025"/>
                    <a:pt x="2870" y="1322"/>
                  </a:cubicBezTo>
                  <a:cubicBezTo>
                    <a:pt x="2679" y="1691"/>
                    <a:pt x="2620" y="2191"/>
                    <a:pt x="2477" y="2608"/>
                  </a:cubicBezTo>
                  <a:cubicBezTo>
                    <a:pt x="2251" y="2787"/>
                    <a:pt x="2013" y="2953"/>
                    <a:pt x="1894" y="3227"/>
                  </a:cubicBezTo>
                  <a:cubicBezTo>
                    <a:pt x="1655" y="4263"/>
                    <a:pt x="1405" y="5275"/>
                    <a:pt x="1310" y="6454"/>
                  </a:cubicBezTo>
                  <a:cubicBezTo>
                    <a:pt x="893" y="7990"/>
                    <a:pt x="1" y="9609"/>
                    <a:pt x="417" y="11574"/>
                  </a:cubicBezTo>
                  <a:cubicBezTo>
                    <a:pt x="334" y="11716"/>
                    <a:pt x="131" y="11740"/>
                    <a:pt x="143" y="11967"/>
                  </a:cubicBezTo>
                  <a:cubicBezTo>
                    <a:pt x="203" y="12395"/>
                    <a:pt x="382" y="12693"/>
                    <a:pt x="477" y="13074"/>
                  </a:cubicBezTo>
                  <a:cubicBezTo>
                    <a:pt x="620" y="14360"/>
                    <a:pt x="1227" y="15169"/>
                    <a:pt x="1429" y="16396"/>
                  </a:cubicBezTo>
                  <a:cubicBezTo>
                    <a:pt x="1560" y="16562"/>
                    <a:pt x="1798" y="16634"/>
                    <a:pt x="1953" y="16789"/>
                  </a:cubicBezTo>
                  <a:cubicBezTo>
                    <a:pt x="1691" y="16812"/>
                    <a:pt x="1501" y="16896"/>
                    <a:pt x="1429" y="17098"/>
                  </a:cubicBezTo>
                  <a:cubicBezTo>
                    <a:pt x="1584" y="18372"/>
                    <a:pt x="1822" y="19634"/>
                    <a:pt x="2179" y="20872"/>
                  </a:cubicBezTo>
                  <a:cubicBezTo>
                    <a:pt x="2287" y="20991"/>
                    <a:pt x="2382" y="21122"/>
                    <a:pt x="2453" y="21265"/>
                  </a:cubicBezTo>
                  <a:cubicBezTo>
                    <a:pt x="2620" y="21337"/>
                    <a:pt x="2787" y="21432"/>
                    <a:pt x="2941" y="21551"/>
                  </a:cubicBezTo>
                  <a:cubicBezTo>
                    <a:pt x="3882" y="21789"/>
                    <a:pt x="4858" y="21872"/>
                    <a:pt x="5823" y="21825"/>
                  </a:cubicBezTo>
                  <a:cubicBezTo>
                    <a:pt x="6632" y="21777"/>
                    <a:pt x="7442" y="21682"/>
                    <a:pt x="7942" y="21361"/>
                  </a:cubicBezTo>
                  <a:cubicBezTo>
                    <a:pt x="8240" y="20075"/>
                    <a:pt x="8275" y="18539"/>
                    <a:pt x="8692" y="17348"/>
                  </a:cubicBezTo>
                  <a:cubicBezTo>
                    <a:pt x="8621" y="17170"/>
                    <a:pt x="8609" y="16955"/>
                    <a:pt x="8502" y="16824"/>
                  </a:cubicBezTo>
                  <a:cubicBezTo>
                    <a:pt x="8359" y="16717"/>
                    <a:pt x="8180" y="16669"/>
                    <a:pt x="8013" y="16693"/>
                  </a:cubicBezTo>
                  <a:cubicBezTo>
                    <a:pt x="8097" y="16574"/>
                    <a:pt x="8228" y="16515"/>
                    <a:pt x="8252" y="16324"/>
                  </a:cubicBezTo>
                  <a:cubicBezTo>
                    <a:pt x="8275" y="16181"/>
                    <a:pt x="8204" y="16098"/>
                    <a:pt x="8252" y="15991"/>
                  </a:cubicBezTo>
                  <a:cubicBezTo>
                    <a:pt x="8454" y="15372"/>
                    <a:pt x="8692" y="14764"/>
                    <a:pt x="8835" y="14086"/>
                  </a:cubicBezTo>
                  <a:close/>
                  <a:moveTo>
                    <a:pt x="2275" y="19491"/>
                  </a:moveTo>
                  <a:cubicBezTo>
                    <a:pt x="2167" y="18955"/>
                    <a:pt x="2001" y="18372"/>
                    <a:pt x="1929" y="17896"/>
                  </a:cubicBezTo>
                  <a:lnTo>
                    <a:pt x="1929" y="17801"/>
                  </a:lnTo>
                  <a:cubicBezTo>
                    <a:pt x="2072" y="17801"/>
                    <a:pt x="2132" y="17872"/>
                    <a:pt x="2275" y="17860"/>
                  </a:cubicBezTo>
                  <a:cubicBezTo>
                    <a:pt x="2346" y="18884"/>
                    <a:pt x="2537" y="19884"/>
                    <a:pt x="2822" y="20872"/>
                  </a:cubicBezTo>
                  <a:cubicBezTo>
                    <a:pt x="2322" y="20682"/>
                    <a:pt x="2382" y="20015"/>
                    <a:pt x="2275" y="19491"/>
                  </a:cubicBezTo>
                  <a:close/>
                  <a:moveTo>
                    <a:pt x="6847" y="21337"/>
                  </a:moveTo>
                  <a:cubicBezTo>
                    <a:pt x="5704" y="21563"/>
                    <a:pt x="3930" y="21527"/>
                    <a:pt x="2882" y="21182"/>
                  </a:cubicBezTo>
                  <a:cubicBezTo>
                    <a:pt x="3644" y="21170"/>
                    <a:pt x="4644" y="21396"/>
                    <a:pt x="5716" y="21337"/>
                  </a:cubicBezTo>
                  <a:cubicBezTo>
                    <a:pt x="6299" y="21301"/>
                    <a:pt x="6870" y="21182"/>
                    <a:pt x="7430" y="20991"/>
                  </a:cubicBezTo>
                  <a:cubicBezTo>
                    <a:pt x="7466" y="20991"/>
                    <a:pt x="7478" y="20991"/>
                    <a:pt x="7490" y="20968"/>
                  </a:cubicBezTo>
                  <a:cubicBezTo>
                    <a:pt x="7525" y="20968"/>
                    <a:pt x="7513" y="21015"/>
                    <a:pt x="7525" y="21051"/>
                  </a:cubicBezTo>
                  <a:cubicBezTo>
                    <a:pt x="7394" y="21241"/>
                    <a:pt x="7085" y="21289"/>
                    <a:pt x="6847" y="21337"/>
                  </a:cubicBezTo>
                  <a:close/>
                  <a:moveTo>
                    <a:pt x="8192" y="17741"/>
                  </a:moveTo>
                  <a:cubicBezTo>
                    <a:pt x="8085" y="18586"/>
                    <a:pt x="7835" y="19551"/>
                    <a:pt x="7704" y="20479"/>
                  </a:cubicBezTo>
                  <a:cubicBezTo>
                    <a:pt x="6573" y="21087"/>
                    <a:pt x="4632" y="21087"/>
                    <a:pt x="3037" y="20908"/>
                  </a:cubicBezTo>
                  <a:cubicBezTo>
                    <a:pt x="2822" y="19920"/>
                    <a:pt x="2608" y="18955"/>
                    <a:pt x="2453" y="17932"/>
                  </a:cubicBezTo>
                  <a:cubicBezTo>
                    <a:pt x="4192" y="18170"/>
                    <a:pt x="6739" y="18408"/>
                    <a:pt x="8192" y="17741"/>
                  </a:cubicBezTo>
                  <a:close/>
                  <a:moveTo>
                    <a:pt x="7418" y="17717"/>
                  </a:moveTo>
                  <a:cubicBezTo>
                    <a:pt x="5608" y="17872"/>
                    <a:pt x="3382" y="18015"/>
                    <a:pt x="1929" y="17408"/>
                  </a:cubicBezTo>
                  <a:cubicBezTo>
                    <a:pt x="3572" y="17824"/>
                    <a:pt x="6358" y="17824"/>
                    <a:pt x="8132" y="17431"/>
                  </a:cubicBezTo>
                  <a:cubicBezTo>
                    <a:pt x="8037" y="17658"/>
                    <a:pt x="7668" y="17622"/>
                    <a:pt x="7430" y="17717"/>
                  </a:cubicBezTo>
                  <a:close/>
                  <a:moveTo>
                    <a:pt x="2263" y="16967"/>
                  </a:moveTo>
                  <a:cubicBezTo>
                    <a:pt x="2441" y="16896"/>
                    <a:pt x="2537" y="17134"/>
                    <a:pt x="2703" y="17181"/>
                  </a:cubicBezTo>
                  <a:cubicBezTo>
                    <a:pt x="2584" y="17241"/>
                    <a:pt x="2239" y="17086"/>
                    <a:pt x="2275" y="16979"/>
                  </a:cubicBezTo>
                  <a:close/>
                  <a:moveTo>
                    <a:pt x="8037" y="17086"/>
                  </a:moveTo>
                  <a:cubicBezTo>
                    <a:pt x="7847" y="17181"/>
                    <a:pt x="7632" y="17229"/>
                    <a:pt x="7418" y="17241"/>
                  </a:cubicBezTo>
                  <a:cubicBezTo>
                    <a:pt x="7549" y="16979"/>
                    <a:pt x="7787" y="16884"/>
                    <a:pt x="8037" y="17110"/>
                  </a:cubicBezTo>
                  <a:close/>
                  <a:moveTo>
                    <a:pt x="8156" y="14967"/>
                  </a:moveTo>
                  <a:cubicBezTo>
                    <a:pt x="7990" y="15300"/>
                    <a:pt x="7775" y="15717"/>
                    <a:pt x="7847" y="16205"/>
                  </a:cubicBezTo>
                  <a:cubicBezTo>
                    <a:pt x="7263" y="16824"/>
                    <a:pt x="6680" y="17431"/>
                    <a:pt x="5394" y="17372"/>
                  </a:cubicBezTo>
                  <a:cubicBezTo>
                    <a:pt x="5239" y="17360"/>
                    <a:pt x="5192" y="17229"/>
                    <a:pt x="5025" y="17217"/>
                  </a:cubicBezTo>
                  <a:cubicBezTo>
                    <a:pt x="4870" y="17181"/>
                    <a:pt x="4703" y="17181"/>
                    <a:pt x="4537" y="17181"/>
                  </a:cubicBezTo>
                  <a:cubicBezTo>
                    <a:pt x="4096" y="16991"/>
                    <a:pt x="3537" y="16884"/>
                    <a:pt x="3001" y="16789"/>
                  </a:cubicBezTo>
                  <a:cubicBezTo>
                    <a:pt x="2632" y="16586"/>
                    <a:pt x="2191" y="16277"/>
                    <a:pt x="1751" y="16241"/>
                  </a:cubicBezTo>
                  <a:cubicBezTo>
                    <a:pt x="1727" y="15074"/>
                    <a:pt x="858" y="14348"/>
                    <a:pt x="1096" y="12919"/>
                  </a:cubicBezTo>
                  <a:cubicBezTo>
                    <a:pt x="977" y="12645"/>
                    <a:pt x="870" y="12359"/>
                    <a:pt x="798" y="12062"/>
                  </a:cubicBezTo>
                  <a:cubicBezTo>
                    <a:pt x="798" y="11919"/>
                    <a:pt x="893" y="11847"/>
                    <a:pt x="917" y="11728"/>
                  </a:cubicBezTo>
                  <a:cubicBezTo>
                    <a:pt x="405" y="10204"/>
                    <a:pt x="1251" y="8871"/>
                    <a:pt x="1405" y="7525"/>
                  </a:cubicBezTo>
                  <a:cubicBezTo>
                    <a:pt x="1596" y="8073"/>
                    <a:pt x="1953" y="8395"/>
                    <a:pt x="2668" y="8347"/>
                  </a:cubicBezTo>
                  <a:cubicBezTo>
                    <a:pt x="2620" y="8109"/>
                    <a:pt x="2167" y="8014"/>
                    <a:pt x="1917" y="7859"/>
                  </a:cubicBezTo>
                  <a:cubicBezTo>
                    <a:pt x="1798" y="7585"/>
                    <a:pt x="1620" y="7299"/>
                    <a:pt x="1620" y="6966"/>
                  </a:cubicBezTo>
                  <a:cubicBezTo>
                    <a:pt x="1620" y="6668"/>
                    <a:pt x="1822" y="6347"/>
                    <a:pt x="1834" y="5978"/>
                  </a:cubicBezTo>
                  <a:cubicBezTo>
                    <a:pt x="1846" y="5609"/>
                    <a:pt x="1822" y="5216"/>
                    <a:pt x="1917" y="4847"/>
                  </a:cubicBezTo>
                  <a:cubicBezTo>
                    <a:pt x="2275" y="4370"/>
                    <a:pt x="2465" y="3787"/>
                    <a:pt x="2477" y="3192"/>
                  </a:cubicBezTo>
                  <a:cubicBezTo>
                    <a:pt x="2548" y="3061"/>
                    <a:pt x="2727" y="3037"/>
                    <a:pt x="2810" y="2918"/>
                  </a:cubicBezTo>
                  <a:cubicBezTo>
                    <a:pt x="3001" y="2465"/>
                    <a:pt x="3025" y="1870"/>
                    <a:pt x="3239" y="1465"/>
                  </a:cubicBezTo>
                  <a:cubicBezTo>
                    <a:pt x="3513" y="1239"/>
                    <a:pt x="3822" y="1048"/>
                    <a:pt x="3918" y="644"/>
                  </a:cubicBezTo>
                  <a:cubicBezTo>
                    <a:pt x="4275" y="596"/>
                    <a:pt x="4942" y="644"/>
                    <a:pt x="5394" y="644"/>
                  </a:cubicBezTo>
                  <a:cubicBezTo>
                    <a:pt x="5763" y="1644"/>
                    <a:pt x="6287" y="2489"/>
                    <a:pt x="6716" y="3430"/>
                  </a:cubicBezTo>
                  <a:cubicBezTo>
                    <a:pt x="6394" y="4037"/>
                    <a:pt x="6954" y="4394"/>
                    <a:pt x="7109" y="4882"/>
                  </a:cubicBezTo>
                  <a:cubicBezTo>
                    <a:pt x="7156" y="5037"/>
                    <a:pt x="7156" y="5239"/>
                    <a:pt x="7204" y="5394"/>
                  </a:cubicBezTo>
                  <a:cubicBezTo>
                    <a:pt x="7335" y="5871"/>
                    <a:pt x="7490" y="6347"/>
                    <a:pt x="7597" y="6847"/>
                  </a:cubicBezTo>
                  <a:cubicBezTo>
                    <a:pt x="7751" y="7490"/>
                    <a:pt x="7966" y="8133"/>
                    <a:pt x="8240" y="8740"/>
                  </a:cubicBezTo>
                  <a:cubicBezTo>
                    <a:pt x="8275" y="9264"/>
                    <a:pt x="8383" y="9657"/>
                    <a:pt x="8240" y="10121"/>
                  </a:cubicBezTo>
                  <a:cubicBezTo>
                    <a:pt x="8418" y="10419"/>
                    <a:pt x="8418" y="10883"/>
                    <a:pt x="8549" y="11205"/>
                  </a:cubicBezTo>
                  <a:cubicBezTo>
                    <a:pt x="8394" y="12050"/>
                    <a:pt x="8466" y="13026"/>
                    <a:pt x="8371" y="13895"/>
                  </a:cubicBezTo>
                  <a:cubicBezTo>
                    <a:pt x="8335" y="14300"/>
                    <a:pt x="8132" y="14610"/>
                    <a:pt x="8168" y="1497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31"/>
            <p:cNvSpPr/>
            <p:nvPr/>
          </p:nvSpPr>
          <p:spPr>
            <a:xfrm>
              <a:off x="7007953" y="3106600"/>
              <a:ext cx="39938" cy="47153"/>
            </a:xfrm>
            <a:custGeom>
              <a:avLst/>
              <a:gdLst/>
              <a:ahLst/>
              <a:cxnLst/>
              <a:rect l="l" t="t" r="r" b="b"/>
              <a:pathLst>
                <a:path w="1251" h="1477" extrusionOk="0">
                  <a:moveTo>
                    <a:pt x="1096" y="36"/>
                  </a:moveTo>
                  <a:cubicBezTo>
                    <a:pt x="1096" y="12"/>
                    <a:pt x="1072" y="0"/>
                    <a:pt x="1037" y="12"/>
                  </a:cubicBezTo>
                  <a:cubicBezTo>
                    <a:pt x="1037" y="48"/>
                    <a:pt x="1001" y="48"/>
                    <a:pt x="1001" y="96"/>
                  </a:cubicBezTo>
                  <a:cubicBezTo>
                    <a:pt x="953" y="405"/>
                    <a:pt x="822" y="679"/>
                    <a:pt x="644" y="929"/>
                  </a:cubicBezTo>
                  <a:cubicBezTo>
                    <a:pt x="465" y="1155"/>
                    <a:pt x="144" y="1227"/>
                    <a:pt x="1" y="1477"/>
                  </a:cubicBezTo>
                  <a:cubicBezTo>
                    <a:pt x="572" y="1429"/>
                    <a:pt x="1061" y="1012"/>
                    <a:pt x="1191" y="441"/>
                  </a:cubicBezTo>
                  <a:cubicBezTo>
                    <a:pt x="1168" y="298"/>
                    <a:pt x="1251" y="48"/>
                    <a:pt x="1096" y="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31"/>
            <p:cNvSpPr/>
            <p:nvPr/>
          </p:nvSpPr>
          <p:spPr>
            <a:xfrm>
              <a:off x="6904580" y="3243048"/>
              <a:ext cx="15994" cy="22475"/>
            </a:xfrm>
            <a:custGeom>
              <a:avLst/>
              <a:gdLst/>
              <a:ahLst/>
              <a:cxnLst/>
              <a:rect l="l" t="t" r="r" b="b"/>
              <a:pathLst>
                <a:path w="501" h="704" extrusionOk="0">
                  <a:moveTo>
                    <a:pt x="322" y="703"/>
                  </a:moveTo>
                  <a:cubicBezTo>
                    <a:pt x="465" y="656"/>
                    <a:pt x="489" y="465"/>
                    <a:pt x="500" y="275"/>
                  </a:cubicBezTo>
                  <a:cubicBezTo>
                    <a:pt x="227" y="1"/>
                    <a:pt x="0" y="644"/>
                    <a:pt x="322" y="70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31"/>
            <p:cNvSpPr/>
            <p:nvPr/>
          </p:nvSpPr>
          <p:spPr>
            <a:xfrm>
              <a:off x="6863908" y="2988382"/>
              <a:ext cx="27392" cy="15611"/>
            </a:xfrm>
            <a:custGeom>
              <a:avLst/>
              <a:gdLst/>
              <a:ahLst/>
              <a:cxnLst/>
              <a:rect l="l" t="t" r="r" b="b"/>
              <a:pathLst>
                <a:path w="858" h="489" extrusionOk="0">
                  <a:moveTo>
                    <a:pt x="0" y="274"/>
                  </a:moveTo>
                  <a:cubicBezTo>
                    <a:pt x="298" y="334"/>
                    <a:pt x="631" y="358"/>
                    <a:pt x="858" y="489"/>
                  </a:cubicBezTo>
                  <a:cubicBezTo>
                    <a:pt x="798" y="227"/>
                    <a:pt x="203" y="1"/>
                    <a:pt x="0" y="27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31"/>
            <p:cNvSpPr/>
            <p:nvPr/>
          </p:nvSpPr>
          <p:spPr>
            <a:xfrm>
              <a:off x="6849095" y="3200108"/>
              <a:ext cx="17495" cy="30041"/>
            </a:xfrm>
            <a:custGeom>
              <a:avLst/>
              <a:gdLst/>
              <a:ahLst/>
              <a:cxnLst/>
              <a:rect l="l" t="t" r="r" b="b"/>
              <a:pathLst>
                <a:path w="548" h="941" extrusionOk="0">
                  <a:moveTo>
                    <a:pt x="0" y="0"/>
                  </a:moveTo>
                  <a:cubicBezTo>
                    <a:pt x="12" y="465"/>
                    <a:pt x="167" y="941"/>
                    <a:pt x="548" y="941"/>
                  </a:cubicBezTo>
                  <a:cubicBezTo>
                    <a:pt x="548" y="548"/>
                    <a:pt x="333" y="191"/>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31"/>
            <p:cNvSpPr/>
            <p:nvPr/>
          </p:nvSpPr>
          <p:spPr>
            <a:xfrm>
              <a:off x="6874156" y="2938196"/>
              <a:ext cx="22092" cy="25508"/>
            </a:xfrm>
            <a:custGeom>
              <a:avLst/>
              <a:gdLst/>
              <a:ahLst/>
              <a:cxnLst/>
              <a:rect l="l" t="t" r="r" b="b"/>
              <a:pathLst>
                <a:path w="692" h="799" extrusionOk="0">
                  <a:moveTo>
                    <a:pt x="441" y="799"/>
                  </a:moveTo>
                  <a:cubicBezTo>
                    <a:pt x="584" y="727"/>
                    <a:pt x="691" y="632"/>
                    <a:pt x="656" y="465"/>
                  </a:cubicBezTo>
                  <a:cubicBezTo>
                    <a:pt x="572" y="1"/>
                    <a:pt x="1" y="596"/>
                    <a:pt x="441" y="79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31"/>
            <p:cNvSpPr/>
            <p:nvPr/>
          </p:nvSpPr>
          <p:spPr>
            <a:xfrm>
              <a:off x="6881754" y="3230884"/>
              <a:ext cx="11461" cy="22858"/>
            </a:xfrm>
            <a:custGeom>
              <a:avLst/>
              <a:gdLst/>
              <a:ahLst/>
              <a:cxnLst/>
              <a:rect l="l" t="t" r="r" b="b"/>
              <a:pathLst>
                <a:path w="359" h="716" extrusionOk="0">
                  <a:moveTo>
                    <a:pt x="358" y="72"/>
                  </a:moveTo>
                  <a:cubicBezTo>
                    <a:pt x="1" y="1"/>
                    <a:pt x="37" y="560"/>
                    <a:pt x="168" y="715"/>
                  </a:cubicBezTo>
                  <a:cubicBezTo>
                    <a:pt x="346" y="620"/>
                    <a:pt x="358" y="346"/>
                    <a:pt x="358" y="7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31"/>
            <p:cNvSpPr/>
            <p:nvPr/>
          </p:nvSpPr>
          <p:spPr>
            <a:xfrm>
              <a:off x="6884436" y="3270407"/>
              <a:ext cx="15994" cy="20943"/>
            </a:xfrm>
            <a:custGeom>
              <a:avLst/>
              <a:gdLst/>
              <a:ahLst/>
              <a:cxnLst/>
              <a:rect l="l" t="t" r="r" b="b"/>
              <a:pathLst>
                <a:path w="501" h="656" extrusionOk="0">
                  <a:moveTo>
                    <a:pt x="119" y="1"/>
                  </a:moveTo>
                  <a:cubicBezTo>
                    <a:pt x="0" y="227"/>
                    <a:pt x="60" y="656"/>
                    <a:pt x="369" y="644"/>
                  </a:cubicBezTo>
                  <a:cubicBezTo>
                    <a:pt x="500" y="418"/>
                    <a:pt x="358" y="49"/>
                    <a:pt x="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31"/>
            <p:cNvSpPr/>
            <p:nvPr/>
          </p:nvSpPr>
          <p:spPr>
            <a:xfrm>
              <a:off x="6861609" y="3251029"/>
              <a:ext cx="19825" cy="26274"/>
            </a:xfrm>
            <a:custGeom>
              <a:avLst/>
              <a:gdLst/>
              <a:ahLst/>
              <a:cxnLst/>
              <a:rect l="l" t="t" r="r" b="b"/>
              <a:pathLst>
                <a:path w="621" h="823" extrusionOk="0">
                  <a:moveTo>
                    <a:pt x="37" y="275"/>
                  </a:moveTo>
                  <a:cubicBezTo>
                    <a:pt x="1" y="620"/>
                    <a:pt x="156" y="775"/>
                    <a:pt x="406" y="822"/>
                  </a:cubicBezTo>
                  <a:cubicBezTo>
                    <a:pt x="620" y="537"/>
                    <a:pt x="346" y="1"/>
                    <a:pt x="37" y="27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3" name="Google Shape;1273;p31"/>
          <p:cNvGrpSpPr/>
          <p:nvPr/>
        </p:nvGrpSpPr>
        <p:grpSpPr>
          <a:xfrm flipH="1">
            <a:off x="6431220" y="3994554"/>
            <a:ext cx="456301" cy="836963"/>
            <a:chOff x="7176741" y="3034003"/>
            <a:chExt cx="288889" cy="529891"/>
          </a:xfrm>
        </p:grpSpPr>
        <p:sp>
          <p:nvSpPr>
            <p:cNvPr id="1274" name="Google Shape;1274;p31"/>
            <p:cNvSpPr/>
            <p:nvPr/>
          </p:nvSpPr>
          <p:spPr>
            <a:xfrm>
              <a:off x="7270632" y="3111165"/>
              <a:ext cx="17495" cy="18644"/>
            </a:xfrm>
            <a:custGeom>
              <a:avLst/>
              <a:gdLst/>
              <a:ahLst/>
              <a:cxnLst/>
              <a:rect l="l" t="t" r="r" b="b"/>
              <a:pathLst>
                <a:path w="548" h="584" extrusionOk="0">
                  <a:moveTo>
                    <a:pt x="476" y="524"/>
                  </a:moveTo>
                  <a:cubicBezTo>
                    <a:pt x="548" y="334"/>
                    <a:pt x="488" y="119"/>
                    <a:pt x="322" y="0"/>
                  </a:cubicBezTo>
                  <a:cubicBezTo>
                    <a:pt x="0" y="119"/>
                    <a:pt x="143" y="584"/>
                    <a:pt x="476" y="52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31"/>
            <p:cNvSpPr/>
            <p:nvPr/>
          </p:nvSpPr>
          <p:spPr>
            <a:xfrm>
              <a:off x="7293810" y="3092521"/>
              <a:ext cx="12195" cy="14877"/>
            </a:xfrm>
            <a:custGeom>
              <a:avLst/>
              <a:gdLst/>
              <a:ahLst/>
              <a:cxnLst/>
              <a:rect l="l" t="t" r="r" b="b"/>
              <a:pathLst>
                <a:path w="382" h="466" extrusionOk="0">
                  <a:moveTo>
                    <a:pt x="262" y="465"/>
                  </a:moveTo>
                  <a:cubicBezTo>
                    <a:pt x="298" y="334"/>
                    <a:pt x="381" y="96"/>
                    <a:pt x="262" y="1"/>
                  </a:cubicBezTo>
                  <a:cubicBezTo>
                    <a:pt x="60" y="1"/>
                    <a:pt x="0" y="322"/>
                    <a:pt x="119" y="4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31"/>
            <p:cNvSpPr/>
            <p:nvPr/>
          </p:nvSpPr>
          <p:spPr>
            <a:xfrm>
              <a:off x="7271750" y="3150305"/>
              <a:ext cx="17527" cy="24742"/>
            </a:xfrm>
            <a:custGeom>
              <a:avLst/>
              <a:gdLst/>
              <a:ahLst/>
              <a:cxnLst/>
              <a:rect l="l" t="t" r="r" b="b"/>
              <a:pathLst>
                <a:path w="549" h="775" extrusionOk="0">
                  <a:moveTo>
                    <a:pt x="346" y="1"/>
                  </a:moveTo>
                  <a:cubicBezTo>
                    <a:pt x="1" y="84"/>
                    <a:pt x="144" y="775"/>
                    <a:pt x="441" y="703"/>
                  </a:cubicBezTo>
                  <a:cubicBezTo>
                    <a:pt x="537" y="560"/>
                    <a:pt x="548" y="36"/>
                    <a:pt x="3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31"/>
            <p:cNvSpPr/>
            <p:nvPr/>
          </p:nvSpPr>
          <p:spPr>
            <a:xfrm>
              <a:off x="7252371" y="3131693"/>
              <a:ext cx="19793" cy="28158"/>
            </a:xfrm>
            <a:custGeom>
              <a:avLst/>
              <a:gdLst/>
              <a:ahLst/>
              <a:cxnLst/>
              <a:rect l="l" t="t" r="r" b="b"/>
              <a:pathLst>
                <a:path w="620" h="882" extrusionOk="0">
                  <a:moveTo>
                    <a:pt x="620" y="619"/>
                  </a:moveTo>
                  <a:cubicBezTo>
                    <a:pt x="584" y="345"/>
                    <a:pt x="524" y="95"/>
                    <a:pt x="310" y="0"/>
                  </a:cubicBezTo>
                  <a:cubicBezTo>
                    <a:pt x="1" y="143"/>
                    <a:pt x="298" y="881"/>
                    <a:pt x="620" y="61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31"/>
            <p:cNvSpPr/>
            <p:nvPr/>
          </p:nvSpPr>
          <p:spPr>
            <a:xfrm>
              <a:off x="7376655" y="3118764"/>
              <a:ext cx="15994" cy="19794"/>
            </a:xfrm>
            <a:custGeom>
              <a:avLst/>
              <a:gdLst/>
              <a:ahLst/>
              <a:cxnLst/>
              <a:rect l="l" t="t" r="r" b="b"/>
              <a:pathLst>
                <a:path w="501" h="620" extrusionOk="0">
                  <a:moveTo>
                    <a:pt x="501" y="155"/>
                  </a:moveTo>
                  <a:cubicBezTo>
                    <a:pt x="465" y="155"/>
                    <a:pt x="465" y="131"/>
                    <a:pt x="465" y="96"/>
                  </a:cubicBezTo>
                  <a:cubicBezTo>
                    <a:pt x="203" y="0"/>
                    <a:pt x="37" y="239"/>
                    <a:pt x="1" y="465"/>
                  </a:cubicBezTo>
                  <a:cubicBezTo>
                    <a:pt x="203" y="620"/>
                    <a:pt x="477" y="393"/>
                    <a:pt x="501" y="15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31"/>
            <p:cNvSpPr/>
            <p:nvPr/>
          </p:nvSpPr>
          <p:spPr>
            <a:xfrm>
              <a:off x="7218179" y="3123712"/>
              <a:ext cx="11429" cy="12930"/>
            </a:xfrm>
            <a:custGeom>
              <a:avLst/>
              <a:gdLst/>
              <a:ahLst/>
              <a:cxnLst/>
              <a:rect l="l" t="t" r="r" b="b"/>
              <a:pathLst>
                <a:path w="358" h="405" extrusionOk="0">
                  <a:moveTo>
                    <a:pt x="310" y="345"/>
                  </a:moveTo>
                  <a:cubicBezTo>
                    <a:pt x="357" y="131"/>
                    <a:pt x="191" y="0"/>
                    <a:pt x="36" y="95"/>
                  </a:cubicBezTo>
                  <a:cubicBezTo>
                    <a:pt x="0" y="298"/>
                    <a:pt x="167" y="405"/>
                    <a:pt x="310" y="34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31"/>
            <p:cNvSpPr/>
            <p:nvPr/>
          </p:nvSpPr>
          <p:spPr>
            <a:xfrm>
              <a:off x="7350062" y="3073526"/>
              <a:ext cx="14845" cy="19027"/>
            </a:xfrm>
            <a:custGeom>
              <a:avLst/>
              <a:gdLst/>
              <a:ahLst/>
              <a:cxnLst/>
              <a:rect l="l" t="t" r="r" b="b"/>
              <a:pathLst>
                <a:path w="465" h="596" extrusionOk="0">
                  <a:moveTo>
                    <a:pt x="465" y="191"/>
                  </a:moveTo>
                  <a:cubicBezTo>
                    <a:pt x="262" y="1"/>
                    <a:pt x="0" y="393"/>
                    <a:pt x="191" y="596"/>
                  </a:cubicBezTo>
                  <a:cubicBezTo>
                    <a:pt x="370" y="548"/>
                    <a:pt x="441" y="393"/>
                    <a:pt x="465" y="19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31"/>
            <p:cNvSpPr/>
            <p:nvPr/>
          </p:nvSpPr>
          <p:spPr>
            <a:xfrm>
              <a:off x="7335983" y="3108867"/>
              <a:ext cx="14494" cy="14111"/>
            </a:xfrm>
            <a:custGeom>
              <a:avLst/>
              <a:gdLst/>
              <a:ahLst/>
              <a:cxnLst/>
              <a:rect l="l" t="t" r="r" b="b"/>
              <a:pathLst>
                <a:path w="454" h="442" extrusionOk="0">
                  <a:moveTo>
                    <a:pt x="180" y="441"/>
                  </a:moveTo>
                  <a:cubicBezTo>
                    <a:pt x="263" y="346"/>
                    <a:pt x="358" y="275"/>
                    <a:pt x="453" y="191"/>
                  </a:cubicBezTo>
                  <a:cubicBezTo>
                    <a:pt x="453" y="120"/>
                    <a:pt x="406" y="96"/>
                    <a:pt x="394" y="48"/>
                  </a:cubicBezTo>
                  <a:cubicBezTo>
                    <a:pt x="156" y="1"/>
                    <a:pt x="1" y="370"/>
                    <a:pt x="180" y="44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31"/>
            <p:cNvSpPr/>
            <p:nvPr/>
          </p:nvSpPr>
          <p:spPr>
            <a:xfrm>
              <a:off x="7234876" y="3085306"/>
              <a:ext cx="17910" cy="20943"/>
            </a:xfrm>
            <a:custGeom>
              <a:avLst/>
              <a:gdLst/>
              <a:ahLst/>
              <a:cxnLst/>
              <a:rect l="l" t="t" r="r" b="b"/>
              <a:pathLst>
                <a:path w="561" h="656" extrusionOk="0">
                  <a:moveTo>
                    <a:pt x="239" y="655"/>
                  </a:moveTo>
                  <a:cubicBezTo>
                    <a:pt x="560" y="513"/>
                    <a:pt x="179" y="1"/>
                    <a:pt x="1" y="346"/>
                  </a:cubicBezTo>
                  <a:cubicBezTo>
                    <a:pt x="25" y="501"/>
                    <a:pt x="72" y="644"/>
                    <a:pt x="239" y="65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31"/>
            <p:cNvSpPr/>
            <p:nvPr/>
          </p:nvSpPr>
          <p:spPr>
            <a:xfrm>
              <a:off x="7218914" y="3173866"/>
              <a:ext cx="147142" cy="59732"/>
            </a:xfrm>
            <a:custGeom>
              <a:avLst/>
              <a:gdLst/>
              <a:ahLst/>
              <a:cxnLst/>
              <a:rect l="l" t="t" r="r" b="b"/>
              <a:pathLst>
                <a:path w="4609" h="1871" extrusionOk="0">
                  <a:moveTo>
                    <a:pt x="1668" y="1168"/>
                  </a:moveTo>
                  <a:cubicBezTo>
                    <a:pt x="1370" y="810"/>
                    <a:pt x="775" y="775"/>
                    <a:pt x="346" y="548"/>
                  </a:cubicBezTo>
                  <a:cubicBezTo>
                    <a:pt x="191" y="406"/>
                    <a:pt x="191" y="108"/>
                    <a:pt x="1" y="1"/>
                  </a:cubicBezTo>
                  <a:cubicBezTo>
                    <a:pt x="37" y="156"/>
                    <a:pt x="60" y="322"/>
                    <a:pt x="60" y="489"/>
                  </a:cubicBezTo>
                  <a:cubicBezTo>
                    <a:pt x="179" y="679"/>
                    <a:pt x="358" y="846"/>
                    <a:pt x="560" y="953"/>
                  </a:cubicBezTo>
                  <a:cubicBezTo>
                    <a:pt x="787" y="1072"/>
                    <a:pt x="1096" y="1084"/>
                    <a:pt x="1299" y="1191"/>
                  </a:cubicBezTo>
                  <a:cubicBezTo>
                    <a:pt x="1453" y="1287"/>
                    <a:pt x="1489" y="1477"/>
                    <a:pt x="1668" y="1537"/>
                  </a:cubicBezTo>
                  <a:cubicBezTo>
                    <a:pt x="1894" y="1596"/>
                    <a:pt x="2156" y="1489"/>
                    <a:pt x="2406" y="1537"/>
                  </a:cubicBezTo>
                  <a:cubicBezTo>
                    <a:pt x="2525" y="1549"/>
                    <a:pt x="2608" y="1632"/>
                    <a:pt x="2715" y="1656"/>
                  </a:cubicBezTo>
                  <a:cubicBezTo>
                    <a:pt x="2965" y="1715"/>
                    <a:pt x="3192" y="1691"/>
                    <a:pt x="3418" y="1834"/>
                  </a:cubicBezTo>
                  <a:cubicBezTo>
                    <a:pt x="4001" y="1870"/>
                    <a:pt x="4311" y="1632"/>
                    <a:pt x="4609" y="1382"/>
                  </a:cubicBezTo>
                  <a:cubicBezTo>
                    <a:pt x="3573" y="1584"/>
                    <a:pt x="2608" y="1108"/>
                    <a:pt x="1668" y="116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31"/>
            <p:cNvSpPr/>
            <p:nvPr/>
          </p:nvSpPr>
          <p:spPr>
            <a:xfrm>
              <a:off x="7396800" y="3176931"/>
              <a:ext cx="16378" cy="18644"/>
            </a:xfrm>
            <a:custGeom>
              <a:avLst/>
              <a:gdLst/>
              <a:ahLst/>
              <a:cxnLst/>
              <a:rect l="l" t="t" r="r" b="b"/>
              <a:pathLst>
                <a:path w="513" h="584" extrusionOk="0">
                  <a:moveTo>
                    <a:pt x="144" y="583"/>
                  </a:moveTo>
                  <a:cubicBezTo>
                    <a:pt x="453" y="583"/>
                    <a:pt x="501" y="310"/>
                    <a:pt x="513" y="0"/>
                  </a:cubicBezTo>
                  <a:cubicBezTo>
                    <a:pt x="227" y="12"/>
                    <a:pt x="1" y="333"/>
                    <a:pt x="144" y="58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31"/>
            <p:cNvSpPr/>
            <p:nvPr/>
          </p:nvSpPr>
          <p:spPr>
            <a:xfrm>
              <a:off x="7410113" y="3217955"/>
              <a:ext cx="13728" cy="14111"/>
            </a:xfrm>
            <a:custGeom>
              <a:avLst/>
              <a:gdLst/>
              <a:ahLst/>
              <a:cxnLst/>
              <a:rect l="l" t="t" r="r" b="b"/>
              <a:pathLst>
                <a:path w="430" h="442" extrusionOk="0">
                  <a:moveTo>
                    <a:pt x="215" y="1"/>
                  </a:moveTo>
                  <a:lnTo>
                    <a:pt x="155" y="1"/>
                  </a:lnTo>
                  <a:cubicBezTo>
                    <a:pt x="24" y="37"/>
                    <a:pt x="1" y="441"/>
                    <a:pt x="179" y="430"/>
                  </a:cubicBezTo>
                  <a:cubicBezTo>
                    <a:pt x="310" y="382"/>
                    <a:pt x="429" y="37"/>
                    <a:pt x="2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31"/>
            <p:cNvSpPr/>
            <p:nvPr/>
          </p:nvSpPr>
          <p:spPr>
            <a:xfrm>
              <a:off x="7270983" y="3240781"/>
              <a:ext cx="16761" cy="20177"/>
            </a:xfrm>
            <a:custGeom>
              <a:avLst/>
              <a:gdLst/>
              <a:ahLst/>
              <a:cxnLst/>
              <a:rect l="l" t="t" r="r" b="b"/>
              <a:pathLst>
                <a:path w="525" h="632" extrusionOk="0">
                  <a:moveTo>
                    <a:pt x="1" y="298"/>
                  </a:moveTo>
                  <a:cubicBezTo>
                    <a:pt x="13" y="536"/>
                    <a:pt x="215" y="607"/>
                    <a:pt x="453" y="631"/>
                  </a:cubicBezTo>
                  <a:cubicBezTo>
                    <a:pt x="525" y="334"/>
                    <a:pt x="144" y="0"/>
                    <a:pt x="1" y="29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31"/>
            <p:cNvSpPr/>
            <p:nvPr/>
          </p:nvSpPr>
          <p:spPr>
            <a:xfrm>
              <a:off x="7176741" y="3034003"/>
              <a:ext cx="288889" cy="529891"/>
            </a:xfrm>
            <a:custGeom>
              <a:avLst/>
              <a:gdLst/>
              <a:ahLst/>
              <a:cxnLst/>
              <a:rect l="l" t="t" r="r" b="b"/>
              <a:pathLst>
                <a:path w="9049" h="16598" extrusionOk="0">
                  <a:moveTo>
                    <a:pt x="8716" y="4537"/>
                  </a:moveTo>
                  <a:lnTo>
                    <a:pt x="8716" y="3834"/>
                  </a:lnTo>
                  <a:cubicBezTo>
                    <a:pt x="8668" y="3632"/>
                    <a:pt x="8585" y="3477"/>
                    <a:pt x="8537" y="3275"/>
                  </a:cubicBezTo>
                  <a:cubicBezTo>
                    <a:pt x="8573" y="2393"/>
                    <a:pt x="8073" y="2048"/>
                    <a:pt x="7775" y="1489"/>
                  </a:cubicBezTo>
                  <a:cubicBezTo>
                    <a:pt x="7073" y="941"/>
                    <a:pt x="6311" y="488"/>
                    <a:pt x="5501" y="143"/>
                  </a:cubicBezTo>
                  <a:cubicBezTo>
                    <a:pt x="5477" y="143"/>
                    <a:pt x="5441" y="143"/>
                    <a:pt x="5441" y="107"/>
                  </a:cubicBezTo>
                  <a:cubicBezTo>
                    <a:pt x="4775" y="0"/>
                    <a:pt x="4251" y="238"/>
                    <a:pt x="3751" y="357"/>
                  </a:cubicBezTo>
                  <a:cubicBezTo>
                    <a:pt x="3227" y="477"/>
                    <a:pt x="2739" y="500"/>
                    <a:pt x="2310" y="786"/>
                  </a:cubicBezTo>
                  <a:cubicBezTo>
                    <a:pt x="2048" y="1072"/>
                    <a:pt x="1727" y="1298"/>
                    <a:pt x="1358" y="1429"/>
                  </a:cubicBezTo>
                  <a:cubicBezTo>
                    <a:pt x="1084" y="1739"/>
                    <a:pt x="834" y="2072"/>
                    <a:pt x="560" y="2382"/>
                  </a:cubicBezTo>
                  <a:cubicBezTo>
                    <a:pt x="405" y="3108"/>
                    <a:pt x="179" y="3751"/>
                    <a:pt x="0" y="4465"/>
                  </a:cubicBezTo>
                  <a:cubicBezTo>
                    <a:pt x="0" y="4953"/>
                    <a:pt x="203" y="5239"/>
                    <a:pt x="346" y="5596"/>
                  </a:cubicBezTo>
                  <a:cubicBezTo>
                    <a:pt x="346" y="5989"/>
                    <a:pt x="429" y="6382"/>
                    <a:pt x="584" y="6727"/>
                  </a:cubicBezTo>
                  <a:cubicBezTo>
                    <a:pt x="1215" y="7180"/>
                    <a:pt x="1477" y="7989"/>
                    <a:pt x="2548" y="7989"/>
                  </a:cubicBezTo>
                  <a:cubicBezTo>
                    <a:pt x="2834" y="8144"/>
                    <a:pt x="2822" y="8573"/>
                    <a:pt x="3167" y="8668"/>
                  </a:cubicBezTo>
                  <a:cubicBezTo>
                    <a:pt x="3572" y="8585"/>
                    <a:pt x="3870" y="8561"/>
                    <a:pt x="4239" y="8692"/>
                  </a:cubicBezTo>
                  <a:cubicBezTo>
                    <a:pt x="4179" y="9501"/>
                    <a:pt x="4310" y="10478"/>
                    <a:pt x="4275" y="11240"/>
                  </a:cubicBezTo>
                  <a:cubicBezTo>
                    <a:pt x="3215" y="11323"/>
                    <a:pt x="2000" y="11240"/>
                    <a:pt x="1536" y="11918"/>
                  </a:cubicBezTo>
                  <a:cubicBezTo>
                    <a:pt x="1512" y="12180"/>
                    <a:pt x="1584" y="12347"/>
                    <a:pt x="1572" y="12597"/>
                  </a:cubicBezTo>
                  <a:cubicBezTo>
                    <a:pt x="1584" y="12776"/>
                    <a:pt x="1822" y="12728"/>
                    <a:pt x="1822" y="12930"/>
                  </a:cubicBezTo>
                  <a:cubicBezTo>
                    <a:pt x="1870" y="13919"/>
                    <a:pt x="2251" y="14859"/>
                    <a:pt x="2893" y="15597"/>
                  </a:cubicBezTo>
                  <a:cubicBezTo>
                    <a:pt x="2846" y="15847"/>
                    <a:pt x="3001" y="15895"/>
                    <a:pt x="3036" y="16062"/>
                  </a:cubicBezTo>
                  <a:cubicBezTo>
                    <a:pt x="3501" y="16598"/>
                    <a:pt x="4596" y="16490"/>
                    <a:pt x="5584" y="16490"/>
                  </a:cubicBezTo>
                  <a:cubicBezTo>
                    <a:pt x="5977" y="16276"/>
                    <a:pt x="6513" y="16181"/>
                    <a:pt x="6811" y="15871"/>
                  </a:cubicBezTo>
                  <a:cubicBezTo>
                    <a:pt x="6930" y="15800"/>
                    <a:pt x="6858" y="15526"/>
                    <a:pt x="6870" y="15359"/>
                  </a:cubicBezTo>
                  <a:cubicBezTo>
                    <a:pt x="7334" y="14740"/>
                    <a:pt x="7442" y="13764"/>
                    <a:pt x="7585" y="12811"/>
                  </a:cubicBezTo>
                  <a:cubicBezTo>
                    <a:pt x="7894" y="12573"/>
                    <a:pt x="7751" y="12037"/>
                    <a:pt x="7608" y="11704"/>
                  </a:cubicBezTo>
                  <a:cubicBezTo>
                    <a:pt x="6930" y="11395"/>
                    <a:pt x="6072" y="11252"/>
                    <a:pt x="5120" y="11216"/>
                  </a:cubicBezTo>
                  <a:cubicBezTo>
                    <a:pt x="5168" y="10454"/>
                    <a:pt x="5168" y="9632"/>
                    <a:pt x="5215" y="8882"/>
                  </a:cubicBezTo>
                  <a:cubicBezTo>
                    <a:pt x="5429" y="8882"/>
                    <a:pt x="5572" y="8799"/>
                    <a:pt x="5775" y="8787"/>
                  </a:cubicBezTo>
                  <a:cubicBezTo>
                    <a:pt x="6775" y="8454"/>
                    <a:pt x="7370" y="7846"/>
                    <a:pt x="8168" y="7346"/>
                  </a:cubicBezTo>
                  <a:cubicBezTo>
                    <a:pt x="8406" y="7061"/>
                    <a:pt x="8608" y="6727"/>
                    <a:pt x="8751" y="6358"/>
                  </a:cubicBezTo>
                  <a:cubicBezTo>
                    <a:pt x="9001" y="5763"/>
                    <a:pt x="9049" y="5096"/>
                    <a:pt x="8716" y="4537"/>
                  </a:cubicBezTo>
                  <a:close/>
                  <a:moveTo>
                    <a:pt x="4239" y="11656"/>
                  </a:moveTo>
                  <a:cubicBezTo>
                    <a:pt x="4156" y="11823"/>
                    <a:pt x="3834" y="11752"/>
                    <a:pt x="3632" y="11776"/>
                  </a:cubicBezTo>
                  <a:cubicBezTo>
                    <a:pt x="3215" y="11811"/>
                    <a:pt x="2798" y="11871"/>
                    <a:pt x="2405" y="11966"/>
                  </a:cubicBezTo>
                  <a:cubicBezTo>
                    <a:pt x="2215" y="12002"/>
                    <a:pt x="2000" y="12109"/>
                    <a:pt x="1881" y="11966"/>
                  </a:cubicBezTo>
                  <a:cubicBezTo>
                    <a:pt x="2298" y="11585"/>
                    <a:pt x="3513" y="11597"/>
                    <a:pt x="4239" y="11656"/>
                  </a:cubicBezTo>
                  <a:close/>
                  <a:moveTo>
                    <a:pt x="4239" y="11990"/>
                  </a:moveTo>
                  <a:lnTo>
                    <a:pt x="4239" y="12299"/>
                  </a:lnTo>
                  <a:cubicBezTo>
                    <a:pt x="3644" y="12323"/>
                    <a:pt x="3048" y="12288"/>
                    <a:pt x="2453" y="12204"/>
                  </a:cubicBezTo>
                  <a:cubicBezTo>
                    <a:pt x="2953" y="12037"/>
                    <a:pt x="3620" y="12037"/>
                    <a:pt x="4239" y="11990"/>
                  </a:cubicBezTo>
                  <a:close/>
                  <a:moveTo>
                    <a:pt x="5132" y="16193"/>
                  </a:moveTo>
                  <a:cubicBezTo>
                    <a:pt x="4548" y="16050"/>
                    <a:pt x="3608" y="16276"/>
                    <a:pt x="3346" y="15800"/>
                  </a:cubicBezTo>
                  <a:cubicBezTo>
                    <a:pt x="4144" y="15931"/>
                    <a:pt x="5203" y="16098"/>
                    <a:pt x="6049" y="15883"/>
                  </a:cubicBezTo>
                  <a:cubicBezTo>
                    <a:pt x="5822" y="16074"/>
                    <a:pt x="5453" y="16109"/>
                    <a:pt x="5132" y="16193"/>
                  </a:cubicBezTo>
                  <a:close/>
                  <a:moveTo>
                    <a:pt x="6084" y="15883"/>
                  </a:moveTo>
                  <a:cubicBezTo>
                    <a:pt x="6084" y="15859"/>
                    <a:pt x="6120" y="15859"/>
                    <a:pt x="6144" y="15859"/>
                  </a:cubicBezTo>
                  <a:cubicBezTo>
                    <a:pt x="6144" y="15883"/>
                    <a:pt x="6108" y="15883"/>
                    <a:pt x="6084" y="15883"/>
                  </a:cubicBezTo>
                  <a:close/>
                  <a:moveTo>
                    <a:pt x="6549" y="15240"/>
                  </a:moveTo>
                  <a:cubicBezTo>
                    <a:pt x="5763" y="15574"/>
                    <a:pt x="4584" y="15502"/>
                    <a:pt x="3596" y="15395"/>
                  </a:cubicBezTo>
                  <a:cubicBezTo>
                    <a:pt x="3524" y="15181"/>
                    <a:pt x="3417" y="14990"/>
                    <a:pt x="3263" y="14835"/>
                  </a:cubicBezTo>
                  <a:cubicBezTo>
                    <a:pt x="3167" y="14538"/>
                    <a:pt x="2977" y="14323"/>
                    <a:pt x="2929" y="13978"/>
                  </a:cubicBezTo>
                  <a:cubicBezTo>
                    <a:pt x="2774" y="13740"/>
                    <a:pt x="2810" y="13264"/>
                    <a:pt x="2560" y="13216"/>
                  </a:cubicBezTo>
                  <a:cubicBezTo>
                    <a:pt x="2691" y="13895"/>
                    <a:pt x="2810" y="14859"/>
                    <a:pt x="3298" y="15300"/>
                  </a:cubicBezTo>
                  <a:cubicBezTo>
                    <a:pt x="2548" y="14978"/>
                    <a:pt x="2298" y="13883"/>
                    <a:pt x="2072" y="12930"/>
                  </a:cubicBezTo>
                  <a:cubicBezTo>
                    <a:pt x="3524" y="13276"/>
                    <a:pt x="5846" y="13407"/>
                    <a:pt x="7263" y="12930"/>
                  </a:cubicBezTo>
                  <a:cubicBezTo>
                    <a:pt x="7096" y="13800"/>
                    <a:pt x="6894" y="14597"/>
                    <a:pt x="6537" y="15240"/>
                  </a:cubicBezTo>
                  <a:close/>
                  <a:moveTo>
                    <a:pt x="6572" y="12764"/>
                  </a:moveTo>
                  <a:cubicBezTo>
                    <a:pt x="5287" y="13061"/>
                    <a:pt x="3179" y="12895"/>
                    <a:pt x="1917" y="12633"/>
                  </a:cubicBezTo>
                  <a:lnTo>
                    <a:pt x="1917" y="12323"/>
                  </a:lnTo>
                  <a:cubicBezTo>
                    <a:pt x="3298" y="12895"/>
                    <a:pt x="5894" y="12788"/>
                    <a:pt x="7346" y="12359"/>
                  </a:cubicBezTo>
                  <a:cubicBezTo>
                    <a:pt x="7275" y="12680"/>
                    <a:pt x="6858" y="12692"/>
                    <a:pt x="6572" y="12764"/>
                  </a:cubicBezTo>
                  <a:close/>
                  <a:moveTo>
                    <a:pt x="4822" y="11442"/>
                  </a:moveTo>
                  <a:cubicBezTo>
                    <a:pt x="4834" y="11704"/>
                    <a:pt x="5013" y="12216"/>
                    <a:pt x="4644" y="12264"/>
                  </a:cubicBezTo>
                  <a:cubicBezTo>
                    <a:pt x="4525" y="11323"/>
                    <a:pt x="4608" y="9966"/>
                    <a:pt x="4525" y="8835"/>
                  </a:cubicBezTo>
                  <a:lnTo>
                    <a:pt x="4525" y="8739"/>
                  </a:lnTo>
                  <a:cubicBezTo>
                    <a:pt x="4667" y="8763"/>
                    <a:pt x="4763" y="8847"/>
                    <a:pt x="4918" y="8859"/>
                  </a:cubicBezTo>
                  <a:cubicBezTo>
                    <a:pt x="4870" y="9597"/>
                    <a:pt x="4787" y="10633"/>
                    <a:pt x="4822" y="11442"/>
                  </a:cubicBezTo>
                  <a:close/>
                  <a:moveTo>
                    <a:pt x="5132" y="12240"/>
                  </a:moveTo>
                  <a:lnTo>
                    <a:pt x="5132" y="12026"/>
                  </a:lnTo>
                  <a:cubicBezTo>
                    <a:pt x="5572" y="12014"/>
                    <a:pt x="5989" y="12026"/>
                    <a:pt x="6394" y="12049"/>
                  </a:cubicBezTo>
                  <a:cubicBezTo>
                    <a:pt x="6061" y="12204"/>
                    <a:pt x="5537" y="12168"/>
                    <a:pt x="5132" y="12240"/>
                  </a:cubicBezTo>
                  <a:close/>
                  <a:moveTo>
                    <a:pt x="6572" y="11716"/>
                  </a:moveTo>
                  <a:cubicBezTo>
                    <a:pt x="6096" y="11776"/>
                    <a:pt x="5608" y="11776"/>
                    <a:pt x="5132" y="11716"/>
                  </a:cubicBezTo>
                  <a:lnTo>
                    <a:pt x="5132" y="11597"/>
                  </a:lnTo>
                  <a:cubicBezTo>
                    <a:pt x="5620" y="11573"/>
                    <a:pt x="6096" y="11621"/>
                    <a:pt x="6572" y="11716"/>
                  </a:cubicBezTo>
                  <a:close/>
                  <a:moveTo>
                    <a:pt x="7656" y="7239"/>
                  </a:moveTo>
                  <a:cubicBezTo>
                    <a:pt x="6870" y="7775"/>
                    <a:pt x="6001" y="8144"/>
                    <a:pt x="5072" y="8335"/>
                  </a:cubicBezTo>
                  <a:cubicBezTo>
                    <a:pt x="4525" y="8287"/>
                    <a:pt x="3858" y="8085"/>
                    <a:pt x="3286" y="8251"/>
                  </a:cubicBezTo>
                  <a:cubicBezTo>
                    <a:pt x="3072" y="8144"/>
                    <a:pt x="2953" y="7954"/>
                    <a:pt x="2798" y="7787"/>
                  </a:cubicBezTo>
                  <a:cubicBezTo>
                    <a:pt x="1965" y="7442"/>
                    <a:pt x="1465" y="6775"/>
                    <a:pt x="893" y="6192"/>
                  </a:cubicBezTo>
                  <a:cubicBezTo>
                    <a:pt x="857" y="5941"/>
                    <a:pt x="822" y="5691"/>
                    <a:pt x="798" y="5418"/>
                  </a:cubicBezTo>
                  <a:cubicBezTo>
                    <a:pt x="667" y="5144"/>
                    <a:pt x="560" y="4858"/>
                    <a:pt x="465" y="4560"/>
                  </a:cubicBezTo>
                  <a:cubicBezTo>
                    <a:pt x="727" y="3525"/>
                    <a:pt x="738" y="2239"/>
                    <a:pt x="1500" y="1715"/>
                  </a:cubicBezTo>
                  <a:cubicBezTo>
                    <a:pt x="1965" y="1667"/>
                    <a:pt x="2203" y="1298"/>
                    <a:pt x="2572" y="1060"/>
                  </a:cubicBezTo>
                  <a:cubicBezTo>
                    <a:pt x="2977" y="822"/>
                    <a:pt x="3453" y="822"/>
                    <a:pt x="3953" y="691"/>
                  </a:cubicBezTo>
                  <a:cubicBezTo>
                    <a:pt x="4417" y="584"/>
                    <a:pt x="4846" y="429"/>
                    <a:pt x="5370" y="512"/>
                  </a:cubicBezTo>
                  <a:cubicBezTo>
                    <a:pt x="6572" y="1155"/>
                    <a:pt x="7918" y="1667"/>
                    <a:pt x="8037" y="3394"/>
                  </a:cubicBezTo>
                  <a:cubicBezTo>
                    <a:pt x="7775" y="3489"/>
                    <a:pt x="7692" y="3739"/>
                    <a:pt x="7430" y="3822"/>
                  </a:cubicBezTo>
                  <a:cubicBezTo>
                    <a:pt x="7263" y="3798"/>
                    <a:pt x="7465" y="3572"/>
                    <a:pt x="7334" y="3548"/>
                  </a:cubicBezTo>
                  <a:cubicBezTo>
                    <a:pt x="7084" y="3548"/>
                    <a:pt x="7049" y="3775"/>
                    <a:pt x="6965" y="3953"/>
                  </a:cubicBezTo>
                  <a:cubicBezTo>
                    <a:pt x="6477" y="4072"/>
                    <a:pt x="6120" y="4489"/>
                    <a:pt x="6072" y="4989"/>
                  </a:cubicBezTo>
                  <a:cubicBezTo>
                    <a:pt x="6418" y="5001"/>
                    <a:pt x="6442" y="4715"/>
                    <a:pt x="6596" y="4537"/>
                  </a:cubicBezTo>
                  <a:cubicBezTo>
                    <a:pt x="7311" y="4513"/>
                    <a:pt x="7668" y="3989"/>
                    <a:pt x="8132" y="3822"/>
                  </a:cubicBezTo>
                  <a:cubicBezTo>
                    <a:pt x="8073" y="4358"/>
                    <a:pt x="8156" y="4894"/>
                    <a:pt x="8370" y="5394"/>
                  </a:cubicBezTo>
                  <a:cubicBezTo>
                    <a:pt x="8287" y="6156"/>
                    <a:pt x="7966" y="6692"/>
                    <a:pt x="7644" y="723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31"/>
            <p:cNvSpPr/>
            <p:nvPr/>
          </p:nvSpPr>
          <p:spPr>
            <a:xfrm>
              <a:off x="7324969" y="3260542"/>
              <a:ext cx="15611" cy="14079"/>
            </a:xfrm>
            <a:custGeom>
              <a:avLst/>
              <a:gdLst/>
              <a:ahLst/>
              <a:cxnLst/>
              <a:rect l="l" t="t" r="r" b="b"/>
              <a:pathLst>
                <a:path w="489" h="441" extrusionOk="0">
                  <a:moveTo>
                    <a:pt x="298" y="12"/>
                  </a:moveTo>
                  <a:cubicBezTo>
                    <a:pt x="72" y="0"/>
                    <a:pt x="1" y="417"/>
                    <a:pt x="239" y="441"/>
                  </a:cubicBezTo>
                  <a:cubicBezTo>
                    <a:pt x="453" y="429"/>
                    <a:pt x="489" y="84"/>
                    <a:pt x="298"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31"/>
            <p:cNvSpPr/>
            <p:nvPr/>
          </p:nvSpPr>
          <p:spPr>
            <a:xfrm>
              <a:off x="7302940" y="3250646"/>
              <a:ext cx="13313" cy="25125"/>
            </a:xfrm>
            <a:custGeom>
              <a:avLst/>
              <a:gdLst/>
              <a:ahLst/>
              <a:cxnLst/>
              <a:rect l="l" t="t" r="r" b="b"/>
              <a:pathLst>
                <a:path w="417" h="787" extrusionOk="0">
                  <a:moveTo>
                    <a:pt x="381" y="358"/>
                  </a:moveTo>
                  <a:cubicBezTo>
                    <a:pt x="0" y="1"/>
                    <a:pt x="48" y="787"/>
                    <a:pt x="322" y="727"/>
                  </a:cubicBezTo>
                  <a:cubicBezTo>
                    <a:pt x="417" y="679"/>
                    <a:pt x="369" y="489"/>
                    <a:pt x="381" y="35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0" name="Google Shape;1290;p31"/>
          <p:cNvGrpSpPr/>
          <p:nvPr/>
        </p:nvGrpSpPr>
        <p:grpSpPr>
          <a:xfrm>
            <a:off x="7301155" y="3022655"/>
            <a:ext cx="1079263" cy="1802063"/>
            <a:chOff x="6243956" y="2781221"/>
            <a:chExt cx="520378" cy="868967"/>
          </a:xfrm>
        </p:grpSpPr>
        <p:sp>
          <p:nvSpPr>
            <p:cNvPr id="1291" name="Google Shape;1291;p31"/>
            <p:cNvSpPr/>
            <p:nvPr/>
          </p:nvSpPr>
          <p:spPr>
            <a:xfrm>
              <a:off x="6387236" y="3551698"/>
              <a:ext cx="72661" cy="84410"/>
            </a:xfrm>
            <a:custGeom>
              <a:avLst/>
              <a:gdLst/>
              <a:ahLst/>
              <a:cxnLst/>
              <a:rect l="l" t="t" r="r" b="b"/>
              <a:pathLst>
                <a:path w="2276" h="2644" extrusionOk="0">
                  <a:moveTo>
                    <a:pt x="775" y="1667"/>
                  </a:moveTo>
                  <a:cubicBezTo>
                    <a:pt x="596" y="584"/>
                    <a:pt x="1632" y="417"/>
                    <a:pt x="2239" y="1"/>
                  </a:cubicBezTo>
                  <a:cubicBezTo>
                    <a:pt x="1513" y="24"/>
                    <a:pt x="846" y="429"/>
                    <a:pt x="572" y="941"/>
                  </a:cubicBezTo>
                  <a:cubicBezTo>
                    <a:pt x="1" y="2001"/>
                    <a:pt x="1382" y="2632"/>
                    <a:pt x="2275" y="2644"/>
                  </a:cubicBezTo>
                  <a:cubicBezTo>
                    <a:pt x="1977" y="2120"/>
                    <a:pt x="1025" y="2239"/>
                    <a:pt x="775" y="166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31"/>
            <p:cNvSpPr/>
            <p:nvPr/>
          </p:nvSpPr>
          <p:spPr>
            <a:xfrm>
              <a:off x="6488374" y="3531554"/>
              <a:ext cx="14462" cy="21326"/>
            </a:xfrm>
            <a:custGeom>
              <a:avLst/>
              <a:gdLst/>
              <a:ahLst/>
              <a:cxnLst/>
              <a:rect l="l" t="t" r="r" b="b"/>
              <a:pathLst>
                <a:path w="453" h="668" extrusionOk="0">
                  <a:moveTo>
                    <a:pt x="179" y="1"/>
                  </a:moveTo>
                  <a:cubicBezTo>
                    <a:pt x="0" y="120"/>
                    <a:pt x="95" y="477"/>
                    <a:pt x="143" y="667"/>
                  </a:cubicBezTo>
                  <a:cubicBezTo>
                    <a:pt x="345" y="608"/>
                    <a:pt x="452" y="48"/>
                    <a:pt x="1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31"/>
            <p:cNvSpPr/>
            <p:nvPr/>
          </p:nvSpPr>
          <p:spPr>
            <a:xfrm>
              <a:off x="6489108" y="3196692"/>
              <a:ext cx="9162" cy="14845"/>
            </a:xfrm>
            <a:custGeom>
              <a:avLst/>
              <a:gdLst/>
              <a:ahLst/>
              <a:cxnLst/>
              <a:rect l="l" t="t" r="r" b="b"/>
              <a:pathLst>
                <a:path w="287" h="465" extrusionOk="0">
                  <a:moveTo>
                    <a:pt x="84" y="24"/>
                  </a:moveTo>
                  <a:cubicBezTo>
                    <a:pt x="1" y="179"/>
                    <a:pt x="84" y="322"/>
                    <a:pt x="120" y="464"/>
                  </a:cubicBezTo>
                  <a:cubicBezTo>
                    <a:pt x="275" y="429"/>
                    <a:pt x="287" y="274"/>
                    <a:pt x="287" y="95"/>
                  </a:cubicBezTo>
                  <a:cubicBezTo>
                    <a:pt x="227" y="60"/>
                    <a:pt x="203" y="0"/>
                    <a:pt x="84" y="2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31"/>
            <p:cNvSpPr/>
            <p:nvPr/>
          </p:nvSpPr>
          <p:spPr>
            <a:xfrm>
              <a:off x="6493674" y="3541834"/>
              <a:ext cx="20943" cy="29275"/>
            </a:xfrm>
            <a:custGeom>
              <a:avLst/>
              <a:gdLst/>
              <a:ahLst/>
              <a:cxnLst/>
              <a:rect l="l" t="t" r="r" b="b"/>
              <a:pathLst>
                <a:path w="656" h="917" extrusionOk="0">
                  <a:moveTo>
                    <a:pt x="477" y="917"/>
                  </a:moveTo>
                  <a:cubicBezTo>
                    <a:pt x="656" y="714"/>
                    <a:pt x="632" y="226"/>
                    <a:pt x="477" y="12"/>
                  </a:cubicBezTo>
                  <a:cubicBezTo>
                    <a:pt x="1" y="0"/>
                    <a:pt x="239" y="857"/>
                    <a:pt x="477" y="91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31"/>
            <p:cNvSpPr/>
            <p:nvPr/>
          </p:nvSpPr>
          <p:spPr>
            <a:xfrm>
              <a:off x="6490258" y="3026788"/>
              <a:ext cx="12578" cy="15994"/>
            </a:xfrm>
            <a:custGeom>
              <a:avLst/>
              <a:gdLst/>
              <a:ahLst/>
              <a:cxnLst/>
              <a:rect l="l" t="t" r="r" b="b"/>
              <a:pathLst>
                <a:path w="394" h="501" extrusionOk="0">
                  <a:moveTo>
                    <a:pt x="322" y="500"/>
                  </a:moveTo>
                  <a:cubicBezTo>
                    <a:pt x="393" y="286"/>
                    <a:pt x="322" y="12"/>
                    <a:pt x="84" y="0"/>
                  </a:cubicBezTo>
                  <a:cubicBezTo>
                    <a:pt x="1" y="202"/>
                    <a:pt x="108" y="429"/>
                    <a:pt x="322" y="50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31"/>
            <p:cNvSpPr/>
            <p:nvPr/>
          </p:nvSpPr>
          <p:spPr>
            <a:xfrm>
              <a:off x="6486458" y="3158670"/>
              <a:ext cx="10663" cy="17910"/>
            </a:xfrm>
            <a:custGeom>
              <a:avLst/>
              <a:gdLst/>
              <a:ahLst/>
              <a:cxnLst/>
              <a:rect l="l" t="t" r="r" b="b"/>
              <a:pathLst>
                <a:path w="334" h="561" extrusionOk="0">
                  <a:moveTo>
                    <a:pt x="239" y="548"/>
                  </a:moveTo>
                  <a:cubicBezTo>
                    <a:pt x="334" y="489"/>
                    <a:pt x="310" y="251"/>
                    <a:pt x="274" y="143"/>
                  </a:cubicBezTo>
                  <a:cubicBezTo>
                    <a:pt x="12" y="1"/>
                    <a:pt x="0" y="560"/>
                    <a:pt x="239" y="54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31"/>
            <p:cNvSpPr/>
            <p:nvPr/>
          </p:nvSpPr>
          <p:spPr>
            <a:xfrm>
              <a:off x="6494823" y="3050731"/>
              <a:ext cx="11429" cy="17112"/>
            </a:xfrm>
            <a:custGeom>
              <a:avLst/>
              <a:gdLst/>
              <a:ahLst/>
              <a:cxnLst/>
              <a:rect l="l" t="t" r="r" b="b"/>
              <a:pathLst>
                <a:path w="358" h="536" extrusionOk="0">
                  <a:moveTo>
                    <a:pt x="179" y="536"/>
                  </a:moveTo>
                  <a:cubicBezTo>
                    <a:pt x="286" y="417"/>
                    <a:pt x="358" y="12"/>
                    <a:pt x="108" y="0"/>
                  </a:cubicBezTo>
                  <a:cubicBezTo>
                    <a:pt x="0" y="119"/>
                    <a:pt x="24" y="465"/>
                    <a:pt x="179" y="5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31"/>
            <p:cNvSpPr/>
            <p:nvPr/>
          </p:nvSpPr>
          <p:spPr>
            <a:xfrm>
              <a:off x="6492907" y="3499246"/>
              <a:ext cx="11461" cy="16378"/>
            </a:xfrm>
            <a:custGeom>
              <a:avLst/>
              <a:gdLst/>
              <a:ahLst/>
              <a:cxnLst/>
              <a:rect l="l" t="t" r="r" b="b"/>
              <a:pathLst>
                <a:path w="359" h="513" extrusionOk="0">
                  <a:moveTo>
                    <a:pt x="108" y="36"/>
                  </a:moveTo>
                  <a:cubicBezTo>
                    <a:pt x="1" y="167"/>
                    <a:pt x="13" y="501"/>
                    <a:pt x="215" y="512"/>
                  </a:cubicBezTo>
                  <a:cubicBezTo>
                    <a:pt x="358" y="441"/>
                    <a:pt x="358" y="1"/>
                    <a:pt x="108" y="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31"/>
            <p:cNvSpPr/>
            <p:nvPr/>
          </p:nvSpPr>
          <p:spPr>
            <a:xfrm>
              <a:off x="6243956" y="2781221"/>
              <a:ext cx="520378" cy="868967"/>
            </a:xfrm>
            <a:custGeom>
              <a:avLst/>
              <a:gdLst/>
              <a:ahLst/>
              <a:cxnLst/>
              <a:rect l="l" t="t" r="r" b="b"/>
              <a:pathLst>
                <a:path w="16300" h="27219" extrusionOk="0">
                  <a:moveTo>
                    <a:pt x="14621" y="6656"/>
                  </a:moveTo>
                  <a:cubicBezTo>
                    <a:pt x="14371" y="6751"/>
                    <a:pt x="14395" y="7109"/>
                    <a:pt x="14026" y="7061"/>
                  </a:cubicBezTo>
                  <a:cubicBezTo>
                    <a:pt x="14157" y="6859"/>
                    <a:pt x="14335" y="6680"/>
                    <a:pt x="14359" y="6359"/>
                  </a:cubicBezTo>
                  <a:cubicBezTo>
                    <a:pt x="13788" y="6740"/>
                    <a:pt x="13466" y="7359"/>
                    <a:pt x="12752" y="7597"/>
                  </a:cubicBezTo>
                  <a:cubicBezTo>
                    <a:pt x="13157" y="7156"/>
                    <a:pt x="13573" y="6716"/>
                    <a:pt x="13752" y="6061"/>
                  </a:cubicBezTo>
                  <a:cubicBezTo>
                    <a:pt x="13895" y="5775"/>
                    <a:pt x="14038" y="5501"/>
                    <a:pt x="14193" y="5216"/>
                  </a:cubicBezTo>
                  <a:cubicBezTo>
                    <a:pt x="14335" y="4942"/>
                    <a:pt x="14633" y="4823"/>
                    <a:pt x="14716" y="4489"/>
                  </a:cubicBezTo>
                  <a:cubicBezTo>
                    <a:pt x="14300" y="4275"/>
                    <a:pt x="13943" y="4823"/>
                    <a:pt x="13681" y="4882"/>
                  </a:cubicBezTo>
                  <a:cubicBezTo>
                    <a:pt x="13609" y="4811"/>
                    <a:pt x="13550" y="4716"/>
                    <a:pt x="13514" y="4620"/>
                  </a:cubicBezTo>
                  <a:cubicBezTo>
                    <a:pt x="14050" y="4037"/>
                    <a:pt x="13883" y="2799"/>
                    <a:pt x="13550" y="2108"/>
                  </a:cubicBezTo>
                  <a:cubicBezTo>
                    <a:pt x="12895" y="2418"/>
                    <a:pt x="12061" y="3489"/>
                    <a:pt x="12680" y="4358"/>
                  </a:cubicBezTo>
                  <a:cubicBezTo>
                    <a:pt x="12919" y="4692"/>
                    <a:pt x="13395" y="4716"/>
                    <a:pt x="13609" y="5120"/>
                  </a:cubicBezTo>
                  <a:cubicBezTo>
                    <a:pt x="13038" y="6228"/>
                    <a:pt x="12419" y="7287"/>
                    <a:pt x="11240" y="7799"/>
                  </a:cubicBezTo>
                  <a:cubicBezTo>
                    <a:pt x="11299" y="7633"/>
                    <a:pt x="11371" y="7490"/>
                    <a:pt x="11442" y="7335"/>
                  </a:cubicBezTo>
                  <a:cubicBezTo>
                    <a:pt x="11490" y="7002"/>
                    <a:pt x="11526" y="6668"/>
                    <a:pt x="11537" y="6335"/>
                  </a:cubicBezTo>
                  <a:cubicBezTo>
                    <a:pt x="11585" y="6073"/>
                    <a:pt x="11823" y="5680"/>
                    <a:pt x="11740" y="5525"/>
                  </a:cubicBezTo>
                  <a:cubicBezTo>
                    <a:pt x="11442" y="5489"/>
                    <a:pt x="11299" y="5882"/>
                    <a:pt x="11145" y="6097"/>
                  </a:cubicBezTo>
                  <a:cubicBezTo>
                    <a:pt x="11061" y="6906"/>
                    <a:pt x="10823" y="7573"/>
                    <a:pt x="10383" y="8025"/>
                  </a:cubicBezTo>
                  <a:cubicBezTo>
                    <a:pt x="9632" y="8252"/>
                    <a:pt x="8894" y="8645"/>
                    <a:pt x="8573" y="9168"/>
                  </a:cubicBezTo>
                  <a:cubicBezTo>
                    <a:pt x="8656" y="7883"/>
                    <a:pt x="8228" y="7132"/>
                    <a:pt x="8001" y="6156"/>
                  </a:cubicBezTo>
                  <a:cubicBezTo>
                    <a:pt x="7894" y="5013"/>
                    <a:pt x="8323" y="4406"/>
                    <a:pt x="8680" y="3715"/>
                  </a:cubicBezTo>
                  <a:cubicBezTo>
                    <a:pt x="8799" y="3632"/>
                    <a:pt x="8930" y="3549"/>
                    <a:pt x="9073" y="3489"/>
                  </a:cubicBezTo>
                  <a:cubicBezTo>
                    <a:pt x="9621" y="3882"/>
                    <a:pt x="10811" y="3834"/>
                    <a:pt x="11109" y="3251"/>
                  </a:cubicBezTo>
                  <a:cubicBezTo>
                    <a:pt x="10895" y="2763"/>
                    <a:pt x="10418" y="2382"/>
                    <a:pt x="9644" y="2549"/>
                  </a:cubicBezTo>
                  <a:cubicBezTo>
                    <a:pt x="9180" y="2715"/>
                    <a:pt x="9037" y="3215"/>
                    <a:pt x="8680" y="3489"/>
                  </a:cubicBezTo>
                  <a:cubicBezTo>
                    <a:pt x="8751" y="3322"/>
                    <a:pt x="8787" y="3132"/>
                    <a:pt x="8775" y="2953"/>
                  </a:cubicBezTo>
                  <a:cubicBezTo>
                    <a:pt x="8501" y="2965"/>
                    <a:pt x="8501" y="3525"/>
                    <a:pt x="8275" y="3692"/>
                  </a:cubicBezTo>
                  <a:cubicBezTo>
                    <a:pt x="8144" y="4001"/>
                    <a:pt x="7894" y="4204"/>
                    <a:pt x="7704" y="4454"/>
                  </a:cubicBezTo>
                  <a:cubicBezTo>
                    <a:pt x="7620" y="4644"/>
                    <a:pt x="7561" y="4835"/>
                    <a:pt x="7477" y="5025"/>
                  </a:cubicBezTo>
                  <a:cubicBezTo>
                    <a:pt x="7144" y="4346"/>
                    <a:pt x="6882" y="2775"/>
                    <a:pt x="7537" y="2251"/>
                  </a:cubicBezTo>
                  <a:cubicBezTo>
                    <a:pt x="7668" y="2430"/>
                    <a:pt x="8037" y="2370"/>
                    <a:pt x="8335" y="2382"/>
                  </a:cubicBezTo>
                  <a:cubicBezTo>
                    <a:pt x="8716" y="2049"/>
                    <a:pt x="9287" y="1906"/>
                    <a:pt x="9406" y="1310"/>
                  </a:cubicBezTo>
                  <a:cubicBezTo>
                    <a:pt x="8835" y="572"/>
                    <a:pt x="7513" y="1048"/>
                    <a:pt x="7406" y="1751"/>
                  </a:cubicBezTo>
                  <a:cubicBezTo>
                    <a:pt x="7454" y="2037"/>
                    <a:pt x="7346" y="2334"/>
                    <a:pt x="7204" y="2322"/>
                  </a:cubicBezTo>
                  <a:cubicBezTo>
                    <a:pt x="7239" y="2096"/>
                    <a:pt x="7227" y="1870"/>
                    <a:pt x="7168" y="1644"/>
                  </a:cubicBezTo>
                  <a:cubicBezTo>
                    <a:pt x="6989" y="1977"/>
                    <a:pt x="6942" y="2394"/>
                    <a:pt x="6834" y="2787"/>
                  </a:cubicBezTo>
                  <a:cubicBezTo>
                    <a:pt x="6739" y="3180"/>
                    <a:pt x="6632" y="3596"/>
                    <a:pt x="6537" y="3989"/>
                  </a:cubicBezTo>
                  <a:cubicBezTo>
                    <a:pt x="6549" y="4882"/>
                    <a:pt x="6846" y="5478"/>
                    <a:pt x="7168" y="6061"/>
                  </a:cubicBezTo>
                  <a:cubicBezTo>
                    <a:pt x="7192" y="6394"/>
                    <a:pt x="7513" y="6787"/>
                    <a:pt x="7311" y="7025"/>
                  </a:cubicBezTo>
                  <a:cubicBezTo>
                    <a:pt x="5822" y="6525"/>
                    <a:pt x="6334" y="4037"/>
                    <a:pt x="5608" y="2787"/>
                  </a:cubicBezTo>
                  <a:lnTo>
                    <a:pt x="5608" y="2382"/>
                  </a:lnTo>
                  <a:cubicBezTo>
                    <a:pt x="5751" y="2322"/>
                    <a:pt x="5858" y="2215"/>
                    <a:pt x="6001" y="2144"/>
                  </a:cubicBezTo>
                  <a:cubicBezTo>
                    <a:pt x="6120" y="1953"/>
                    <a:pt x="6263" y="1787"/>
                    <a:pt x="6370" y="1584"/>
                  </a:cubicBezTo>
                  <a:cubicBezTo>
                    <a:pt x="6418" y="989"/>
                    <a:pt x="6775" y="536"/>
                    <a:pt x="6834" y="72"/>
                  </a:cubicBezTo>
                  <a:cubicBezTo>
                    <a:pt x="6061" y="1"/>
                    <a:pt x="5453" y="644"/>
                    <a:pt x="5037" y="1144"/>
                  </a:cubicBezTo>
                  <a:cubicBezTo>
                    <a:pt x="4822" y="1727"/>
                    <a:pt x="5156" y="2239"/>
                    <a:pt x="5406" y="2584"/>
                  </a:cubicBezTo>
                  <a:cubicBezTo>
                    <a:pt x="5441" y="3203"/>
                    <a:pt x="5715" y="3608"/>
                    <a:pt x="5739" y="4251"/>
                  </a:cubicBezTo>
                  <a:cubicBezTo>
                    <a:pt x="5168" y="4049"/>
                    <a:pt x="5239" y="3192"/>
                    <a:pt x="4298" y="3358"/>
                  </a:cubicBezTo>
                  <a:cubicBezTo>
                    <a:pt x="3810" y="3537"/>
                    <a:pt x="3477" y="4049"/>
                    <a:pt x="3394" y="4525"/>
                  </a:cubicBezTo>
                  <a:cubicBezTo>
                    <a:pt x="3632" y="4525"/>
                    <a:pt x="4025" y="4501"/>
                    <a:pt x="4227" y="4620"/>
                  </a:cubicBezTo>
                  <a:cubicBezTo>
                    <a:pt x="3775" y="4894"/>
                    <a:pt x="3667" y="5847"/>
                    <a:pt x="3965" y="6394"/>
                  </a:cubicBezTo>
                  <a:cubicBezTo>
                    <a:pt x="3941" y="7597"/>
                    <a:pt x="4525" y="8192"/>
                    <a:pt x="4703" y="9204"/>
                  </a:cubicBezTo>
                  <a:cubicBezTo>
                    <a:pt x="3644" y="8645"/>
                    <a:pt x="3417" y="7252"/>
                    <a:pt x="2894" y="6192"/>
                  </a:cubicBezTo>
                  <a:cubicBezTo>
                    <a:pt x="2727" y="5847"/>
                    <a:pt x="2572" y="5406"/>
                    <a:pt x="2191" y="5263"/>
                  </a:cubicBezTo>
                  <a:cubicBezTo>
                    <a:pt x="2096" y="5787"/>
                    <a:pt x="2655" y="6085"/>
                    <a:pt x="2560" y="6597"/>
                  </a:cubicBezTo>
                  <a:cubicBezTo>
                    <a:pt x="2215" y="6692"/>
                    <a:pt x="2322" y="6323"/>
                    <a:pt x="2167" y="6228"/>
                  </a:cubicBezTo>
                  <a:cubicBezTo>
                    <a:pt x="1024" y="5620"/>
                    <a:pt x="0" y="6775"/>
                    <a:pt x="322" y="7835"/>
                  </a:cubicBezTo>
                  <a:cubicBezTo>
                    <a:pt x="941" y="7811"/>
                    <a:pt x="1786" y="7728"/>
                    <a:pt x="2096" y="7299"/>
                  </a:cubicBezTo>
                  <a:cubicBezTo>
                    <a:pt x="2203" y="7144"/>
                    <a:pt x="2227" y="6894"/>
                    <a:pt x="2393" y="6799"/>
                  </a:cubicBezTo>
                  <a:lnTo>
                    <a:pt x="2655" y="6799"/>
                  </a:lnTo>
                  <a:cubicBezTo>
                    <a:pt x="2822" y="7716"/>
                    <a:pt x="3179" y="8597"/>
                    <a:pt x="3703" y="9371"/>
                  </a:cubicBezTo>
                  <a:cubicBezTo>
                    <a:pt x="3989" y="9609"/>
                    <a:pt x="4239" y="9883"/>
                    <a:pt x="4465" y="10169"/>
                  </a:cubicBezTo>
                  <a:cubicBezTo>
                    <a:pt x="4739" y="10395"/>
                    <a:pt x="5132" y="10669"/>
                    <a:pt x="5239" y="10942"/>
                  </a:cubicBezTo>
                  <a:cubicBezTo>
                    <a:pt x="4489" y="11038"/>
                    <a:pt x="4108" y="10609"/>
                    <a:pt x="3572" y="10609"/>
                  </a:cubicBezTo>
                  <a:cubicBezTo>
                    <a:pt x="3608" y="10895"/>
                    <a:pt x="3965" y="10847"/>
                    <a:pt x="4108" y="11038"/>
                  </a:cubicBezTo>
                  <a:cubicBezTo>
                    <a:pt x="3989" y="11216"/>
                    <a:pt x="3727" y="11240"/>
                    <a:pt x="3465" y="11276"/>
                  </a:cubicBezTo>
                  <a:cubicBezTo>
                    <a:pt x="3048" y="11526"/>
                    <a:pt x="2798" y="11943"/>
                    <a:pt x="2870" y="12681"/>
                  </a:cubicBezTo>
                  <a:cubicBezTo>
                    <a:pt x="2965" y="12990"/>
                    <a:pt x="3132" y="13205"/>
                    <a:pt x="3167" y="13478"/>
                  </a:cubicBezTo>
                  <a:cubicBezTo>
                    <a:pt x="3846" y="13217"/>
                    <a:pt x="4644" y="12216"/>
                    <a:pt x="4001" y="11371"/>
                  </a:cubicBezTo>
                  <a:cubicBezTo>
                    <a:pt x="4132" y="11312"/>
                    <a:pt x="4167" y="11157"/>
                    <a:pt x="4334" y="11145"/>
                  </a:cubicBezTo>
                  <a:cubicBezTo>
                    <a:pt x="4537" y="11204"/>
                    <a:pt x="4691" y="11300"/>
                    <a:pt x="4906" y="11347"/>
                  </a:cubicBezTo>
                  <a:cubicBezTo>
                    <a:pt x="5263" y="11312"/>
                    <a:pt x="5465" y="11347"/>
                    <a:pt x="5846" y="11347"/>
                  </a:cubicBezTo>
                  <a:cubicBezTo>
                    <a:pt x="5977" y="11443"/>
                    <a:pt x="6120" y="11502"/>
                    <a:pt x="6275" y="11538"/>
                  </a:cubicBezTo>
                  <a:cubicBezTo>
                    <a:pt x="6620" y="11883"/>
                    <a:pt x="7001" y="12169"/>
                    <a:pt x="7251" y="12609"/>
                  </a:cubicBezTo>
                  <a:cubicBezTo>
                    <a:pt x="7346" y="13074"/>
                    <a:pt x="7346" y="13657"/>
                    <a:pt x="7418" y="14145"/>
                  </a:cubicBezTo>
                  <a:cubicBezTo>
                    <a:pt x="6894" y="14264"/>
                    <a:pt x="7061" y="15074"/>
                    <a:pt x="7013" y="15657"/>
                  </a:cubicBezTo>
                  <a:cubicBezTo>
                    <a:pt x="5453" y="15895"/>
                    <a:pt x="3644" y="15788"/>
                    <a:pt x="1965" y="15717"/>
                  </a:cubicBezTo>
                  <a:cubicBezTo>
                    <a:pt x="1941" y="15336"/>
                    <a:pt x="1965" y="14895"/>
                    <a:pt x="1870" y="14586"/>
                  </a:cubicBezTo>
                  <a:cubicBezTo>
                    <a:pt x="1715" y="14526"/>
                    <a:pt x="1346" y="14550"/>
                    <a:pt x="1131" y="14621"/>
                  </a:cubicBezTo>
                  <a:cubicBezTo>
                    <a:pt x="1024" y="15526"/>
                    <a:pt x="1084" y="16491"/>
                    <a:pt x="1131" y="17419"/>
                  </a:cubicBezTo>
                  <a:cubicBezTo>
                    <a:pt x="1239" y="19848"/>
                    <a:pt x="1155" y="22337"/>
                    <a:pt x="1203" y="24778"/>
                  </a:cubicBezTo>
                  <a:cubicBezTo>
                    <a:pt x="1262" y="24873"/>
                    <a:pt x="1262" y="25051"/>
                    <a:pt x="1298" y="25170"/>
                  </a:cubicBezTo>
                  <a:cubicBezTo>
                    <a:pt x="1631" y="25301"/>
                    <a:pt x="2048" y="25206"/>
                    <a:pt x="2203" y="24980"/>
                  </a:cubicBezTo>
                  <a:cubicBezTo>
                    <a:pt x="2227" y="24789"/>
                    <a:pt x="2012" y="24837"/>
                    <a:pt x="1965" y="24706"/>
                  </a:cubicBezTo>
                  <a:cubicBezTo>
                    <a:pt x="2024" y="21932"/>
                    <a:pt x="2060" y="18812"/>
                    <a:pt x="2001" y="15919"/>
                  </a:cubicBezTo>
                  <a:lnTo>
                    <a:pt x="2667" y="15919"/>
                  </a:lnTo>
                  <a:cubicBezTo>
                    <a:pt x="4025" y="16134"/>
                    <a:pt x="5751" y="16026"/>
                    <a:pt x="7049" y="16050"/>
                  </a:cubicBezTo>
                  <a:cubicBezTo>
                    <a:pt x="7073" y="16681"/>
                    <a:pt x="7037" y="17384"/>
                    <a:pt x="7346" y="17729"/>
                  </a:cubicBezTo>
                  <a:cubicBezTo>
                    <a:pt x="7251" y="19920"/>
                    <a:pt x="7323" y="22194"/>
                    <a:pt x="7180" y="24277"/>
                  </a:cubicBezTo>
                  <a:cubicBezTo>
                    <a:pt x="6477" y="24432"/>
                    <a:pt x="5668" y="24647"/>
                    <a:pt x="5703" y="25444"/>
                  </a:cubicBezTo>
                  <a:cubicBezTo>
                    <a:pt x="5918" y="25492"/>
                    <a:pt x="5977" y="25825"/>
                    <a:pt x="6203" y="25944"/>
                  </a:cubicBezTo>
                  <a:cubicBezTo>
                    <a:pt x="7275" y="26278"/>
                    <a:pt x="8906" y="27218"/>
                    <a:pt x="10013" y="26313"/>
                  </a:cubicBezTo>
                  <a:cubicBezTo>
                    <a:pt x="10109" y="25968"/>
                    <a:pt x="10323" y="25754"/>
                    <a:pt x="10490" y="25480"/>
                  </a:cubicBezTo>
                  <a:cubicBezTo>
                    <a:pt x="10490" y="24468"/>
                    <a:pt x="9859" y="24099"/>
                    <a:pt x="8847" y="24111"/>
                  </a:cubicBezTo>
                  <a:cubicBezTo>
                    <a:pt x="8680" y="22099"/>
                    <a:pt x="8644" y="19955"/>
                    <a:pt x="8513" y="17920"/>
                  </a:cubicBezTo>
                  <a:cubicBezTo>
                    <a:pt x="8859" y="17431"/>
                    <a:pt x="8680" y="16396"/>
                    <a:pt x="8775" y="15645"/>
                  </a:cubicBezTo>
                  <a:cubicBezTo>
                    <a:pt x="10311" y="15764"/>
                    <a:pt x="11954" y="15681"/>
                    <a:pt x="13526" y="15717"/>
                  </a:cubicBezTo>
                  <a:cubicBezTo>
                    <a:pt x="13502" y="18908"/>
                    <a:pt x="13335" y="21944"/>
                    <a:pt x="13288" y="25111"/>
                  </a:cubicBezTo>
                  <a:cubicBezTo>
                    <a:pt x="13335" y="25289"/>
                    <a:pt x="13169" y="25254"/>
                    <a:pt x="13192" y="25409"/>
                  </a:cubicBezTo>
                  <a:cubicBezTo>
                    <a:pt x="13288" y="25444"/>
                    <a:pt x="13311" y="25551"/>
                    <a:pt x="13359" y="25647"/>
                  </a:cubicBezTo>
                  <a:cubicBezTo>
                    <a:pt x="13669" y="25563"/>
                    <a:pt x="14169" y="25694"/>
                    <a:pt x="14288" y="25444"/>
                  </a:cubicBezTo>
                  <a:cubicBezTo>
                    <a:pt x="14419" y="22634"/>
                    <a:pt x="14264" y="19360"/>
                    <a:pt x="14395" y="16419"/>
                  </a:cubicBezTo>
                  <a:cubicBezTo>
                    <a:pt x="14431" y="15598"/>
                    <a:pt x="14466" y="14764"/>
                    <a:pt x="14193" y="14038"/>
                  </a:cubicBezTo>
                  <a:cubicBezTo>
                    <a:pt x="13395" y="13990"/>
                    <a:pt x="13621" y="14931"/>
                    <a:pt x="13454" y="15419"/>
                  </a:cubicBezTo>
                  <a:cubicBezTo>
                    <a:pt x="11847" y="15455"/>
                    <a:pt x="10263" y="15455"/>
                    <a:pt x="8751" y="15383"/>
                  </a:cubicBezTo>
                  <a:cubicBezTo>
                    <a:pt x="8716" y="15014"/>
                    <a:pt x="8823" y="14562"/>
                    <a:pt x="8680" y="14312"/>
                  </a:cubicBezTo>
                  <a:cubicBezTo>
                    <a:pt x="8609" y="14169"/>
                    <a:pt x="8513" y="14229"/>
                    <a:pt x="8442" y="14074"/>
                  </a:cubicBezTo>
                  <a:cubicBezTo>
                    <a:pt x="8228" y="10776"/>
                    <a:pt x="8835" y="8299"/>
                    <a:pt x="12049" y="8430"/>
                  </a:cubicBezTo>
                  <a:cubicBezTo>
                    <a:pt x="12109" y="8537"/>
                    <a:pt x="12228" y="8585"/>
                    <a:pt x="12288" y="8692"/>
                  </a:cubicBezTo>
                  <a:cubicBezTo>
                    <a:pt x="12061" y="8764"/>
                    <a:pt x="12014" y="9002"/>
                    <a:pt x="11883" y="9168"/>
                  </a:cubicBezTo>
                  <a:cubicBezTo>
                    <a:pt x="11573" y="10192"/>
                    <a:pt x="12180" y="10931"/>
                    <a:pt x="13061" y="11073"/>
                  </a:cubicBezTo>
                  <a:cubicBezTo>
                    <a:pt x="13204" y="10323"/>
                    <a:pt x="13716" y="8990"/>
                    <a:pt x="12919" y="8561"/>
                  </a:cubicBezTo>
                  <a:cubicBezTo>
                    <a:pt x="12621" y="8585"/>
                    <a:pt x="12419" y="8621"/>
                    <a:pt x="12359" y="8359"/>
                  </a:cubicBezTo>
                  <a:cubicBezTo>
                    <a:pt x="13038" y="8145"/>
                    <a:pt x="13419" y="7621"/>
                    <a:pt x="13954" y="7263"/>
                  </a:cubicBezTo>
                  <a:cubicBezTo>
                    <a:pt x="14585" y="7490"/>
                    <a:pt x="14657" y="8275"/>
                    <a:pt x="15264" y="8526"/>
                  </a:cubicBezTo>
                  <a:cubicBezTo>
                    <a:pt x="15609" y="8609"/>
                    <a:pt x="15978" y="8561"/>
                    <a:pt x="16300" y="8395"/>
                  </a:cubicBezTo>
                  <a:cubicBezTo>
                    <a:pt x="16098" y="7478"/>
                    <a:pt x="15848" y="6430"/>
                    <a:pt x="14621" y="6656"/>
                  </a:cubicBezTo>
                  <a:close/>
                  <a:moveTo>
                    <a:pt x="13383" y="3584"/>
                  </a:moveTo>
                  <a:cubicBezTo>
                    <a:pt x="13204" y="3703"/>
                    <a:pt x="13228" y="4180"/>
                    <a:pt x="13276" y="4418"/>
                  </a:cubicBezTo>
                  <a:cubicBezTo>
                    <a:pt x="12359" y="4168"/>
                    <a:pt x="12811" y="2727"/>
                    <a:pt x="13383" y="2453"/>
                  </a:cubicBezTo>
                  <a:cubicBezTo>
                    <a:pt x="13585" y="2894"/>
                    <a:pt x="13752" y="3739"/>
                    <a:pt x="13442" y="4215"/>
                  </a:cubicBezTo>
                  <a:cubicBezTo>
                    <a:pt x="13347" y="4084"/>
                    <a:pt x="13478" y="3715"/>
                    <a:pt x="13383" y="3584"/>
                  </a:cubicBezTo>
                  <a:close/>
                  <a:moveTo>
                    <a:pt x="10871" y="3180"/>
                  </a:moveTo>
                  <a:cubicBezTo>
                    <a:pt x="10609" y="3453"/>
                    <a:pt x="9882" y="3608"/>
                    <a:pt x="9442" y="3382"/>
                  </a:cubicBezTo>
                  <a:cubicBezTo>
                    <a:pt x="9632" y="3263"/>
                    <a:pt x="10002" y="3311"/>
                    <a:pt x="10240" y="3215"/>
                  </a:cubicBezTo>
                  <a:cubicBezTo>
                    <a:pt x="10097" y="2930"/>
                    <a:pt x="9501" y="3084"/>
                    <a:pt x="9275" y="3180"/>
                  </a:cubicBezTo>
                  <a:cubicBezTo>
                    <a:pt x="9430" y="2596"/>
                    <a:pt x="10585" y="2703"/>
                    <a:pt x="10871" y="3180"/>
                  </a:cubicBezTo>
                  <a:close/>
                  <a:moveTo>
                    <a:pt x="9097" y="1346"/>
                  </a:moveTo>
                  <a:cubicBezTo>
                    <a:pt x="8823" y="1751"/>
                    <a:pt x="8370" y="1977"/>
                    <a:pt x="7727" y="2013"/>
                  </a:cubicBezTo>
                  <a:cubicBezTo>
                    <a:pt x="7835" y="1894"/>
                    <a:pt x="8025" y="1870"/>
                    <a:pt x="8097" y="1715"/>
                  </a:cubicBezTo>
                  <a:cubicBezTo>
                    <a:pt x="7942" y="1691"/>
                    <a:pt x="7799" y="1739"/>
                    <a:pt x="7692" y="1846"/>
                  </a:cubicBezTo>
                  <a:cubicBezTo>
                    <a:pt x="7763" y="1370"/>
                    <a:pt x="8537" y="953"/>
                    <a:pt x="9097" y="1346"/>
                  </a:cubicBezTo>
                  <a:close/>
                  <a:moveTo>
                    <a:pt x="6418" y="382"/>
                  </a:moveTo>
                  <a:cubicBezTo>
                    <a:pt x="6215" y="810"/>
                    <a:pt x="6120" y="1822"/>
                    <a:pt x="5656" y="1977"/>
                  </a:cubicBezTo>
                  <a:cubicBezTo>
                    <a:pt x="5739" y="1608"/>
                    <a:pt x="5977" y="1394"/>
                    <a:pt x="6120" y="1084"/>
                  </a:cubicBezTo>
                  <a:cubicBezTo>
                    <a:pt x="5715" y="1108"/>
                    <a:pt x="5513" y="1632"/>
                    <a:pt x="5418" y="2084"/>
                  </a:cubicBezTo>
                  <a:cubicBezTo>
                    <a:pt x="4870" y="1275"/>
                    <a:pt x="5834" y="655"/>
                    <a:pt x="6430" y="382"/>
                  </a:cubicBezTo>
                  <a:close/>
                  <a:moveTo>
                    <a:pt x="1108" y="7097"/>
                  </a:moveTo>
                  <a:cubicBezTo>
                    <a:pt x="1417" y="7144"/>
                    <a:pt x="1631" y="6823"/>
                    <a:pt x="1977" y="6799"/>
                  </a:cubicBezTo>
                  <a:cubicBezTo>
                    <a:pt x="1822" y="7347"/>
                    <a:pt x="1310" y="7537"/>
                    <a:pt x="572" y="7502"/>
                  </a:cubicBezTo>
                  <a:cubicBezTo>
                    <a:pt x="703" y="7240"/>
                    <a:pt x="774" y="6954"/>
                    <a:pt x="798" y="6656"/>
                  </a:cubicBezTo>
                  <a:cubicBezTo>
                    <a:pt x="989" y="6406"/>
                    <a:pt x="1881" y="6085"/>
                    <a:pt x="2036" y="6597"/>
                  </a:cubicBezTo>
                  <a:cubicBezTo>
                    <a:pt x="1655" y="6680"/>
                    <a:pt x="1334" y="6823"/>
                    <a:pt x="1119" y="7097"/>
                  </a:cubicBezTo>
                  <a:close/>
                  <a:moveTo>
                    <a:pt x="3239" y="13074"/>
                  </a:moveTo>
                  <a:cubicBezTo>
                    <a:pt x="2917" y="12526"/>
                    <a:pt x="3084" y="11562"/>
                    <a:pt x="3679" y="11431"/>
                  </a:cubicBezTo>
                  <a:cubicBezTo>
                    <a:pt x="3572" y="11824"/>
                    <a:pt x="3132" y="12324"/>
                    <a:pt x="3275" y="12978"/>
                  </a:cubicBezTo>
                  <a:cubicBezTo>
                    <a:pt x="3572" y="12645"/>
                    <a:pt x="3560" y="11978"/>
                    <a:pt x="3846" y="11633"/>
                  </a:cubicBezTo>
                  <a:cubicBezTo>
                    <a:pt x="4239" y="12228"/>
                    <a:pt x="3691" y="12883"/>
                    <a:pt x="3251" y="13074"/>
                  </a:cubicBezTo>
                  <a:close/>
                  <a:moveTo>
                    <a:pt x="1310" y="14848"/>
                  </a:moveTo>
                  <a:cubicBezTo>
                    <a:pt x="1381" y="14776"/>
                    <a:pt x="1536" y="14800"/>
                    <a:pt x="1608" y="14741"/>
                  </a:cubicBezTo>
                  <a:cubicBezTo>
                    <a:pt x="1679" y="14955"/>
                    <a:pt x="1631" y="15455"/>
                    <a:pt x="1643" y="15610"/>
                  </a:cubicBezTo>
                  <a:cubicBezTo>
                    <a:pt x="1560" y="15645"/>
                    <a:pt x="1465" y="15657"/>
                    <a:pt x="1370" y="15645"/>
                  </a:cubicBezTo>
                  <a:cubicBezTo>
                    <a:pt x="1346" y="15395"/>
                    <a:pt x="1358" y="15086"/>
                    <a:pt x="1322" y="14848"/>
                  </a:cubicBezTo>
                  <a:close/>
                  <a:moveTo>
                    <a:pt x="1608" y="24837"/>
                  </a:moveTo>
                  <a:cubicBezTo>
                    <a:pt x="1441" y="24944"/>
                    <a:pt x="1524" y="24575"/>
                    <a:pt x="1477" y="24468"/>
                  </a:cubicBezTo>
                  <a:cubicBezTo>
                    <a:pt x="1536" y="21706"/>
                    <a:pt x="1477" y="18848"/>
                    <a:pt x="1441" y="16217"/>
                  </a:cubicBezTo>
                  <a:cubicBezTo>
                    <a:pt x="1500" y="16217"/>
                    <a:pt x="1512" y="16169"/>
                    <a:pt x="1572" y="16181"/>
                  </a:cubicBezTo>
                  <a:cubicBezTo>
                    <a:pt x="1572" y="16157"/>
                    <a:pt x="1679" y="16074"/>
                    <a:pt x="1679" y="16145"/>
                  </a:cubicBezTo>
                  <a:cubicBezTo>
                    <a:pt x="1774" y="18908"/>
                    <a:pt x="1655" y="22182"/>
                    <a:pt x="1620" y="24837"/>
                  </a:cubicBezTo>
                  <a:close/>
                  <a:moveTo>
                    <a:pt x="13740" y="14610"/>
                  </a:moveTo>
                  <a:cubicBezTo>
                    <a:pt x="13764" y="14479"/>
                    <a:pt x="13919" y="14479"/>
                    <a:pt x="13966" y="14371"/>
                  </a:cubicBezTo>
                  <a:cubicBezTo>
                    <a:pt x="14121" y="14526"/>
                    <a:pt x="14050" y="14895"/>
                    <a:pt x="14073" y="15181"/>
                  </a:cubicBezTo>
                  <a:cubicBezTo>
                    <a:pt x="13931" y="15181"/>
                    <a:pt x="13871" y="15110"/>
                    <a:pt x="13740" y="15110"/>
                  </a:cubicBezTo>
                  <a:close/>
                  <a:moveTo>
                    <a:pt x="13633" y="24766"/>
                  </a:moveTo>
                  <a:cubicBezTo>
                    <a:pt x="13657" y="21777"/>
                    <a:pt x="13728" y="18682"/>
                    <a:pt x="13740" y="15776"/>
                  </a:cubicBezTo>
                  <a:cubicBezTo>
                    <a:pt x="13740" y="15729"/>
                    <a:pt x="13740" y="15681"/>
                    <a:pt x="13776" y="15681"/>
                  </a:cubicBezTo>
                  <a:lnTo>
                    <a:pt x="14073" y="15681"/>
                  </a:lnTo>
                  <a:cubicBezTo>
                    <a:pt x="13966" y="18705"/>
                    <a:pt x="14073" y="21825"/>
                    <a:pt x="13966" y="24801"/>
                  </a:cubicBezTo>
                  <a:cubicBezTo>
                    <a:pt x="13954" y="24992"/>
                    <a:pt x="14026" y="25266"/>
                    <a:pt x="13764" y="25206"/>
                  </a:cubicBezTo>
                  <a:cubicBezTo>
                    <a:pt x="13538" y="25254"/>
                    <a:pt x="13692" y="24920"/>
                    <a:pt x="13645" y="24766"/>
                  </a:cubicBezTo>
                  <a:close/>
                  <a:moveTo>
                    <a:pt x="7001" y="7263"/>
                  </a:moveTo>
                  <a:cubicBezTo>
                    <a:pt x="6823" y="7299"/>
                    <a:pt x="6656" y="7013"/>
                    <a:pt x="6525" y="6894"/>
                  </a:cubicBezTo>
                  <a:cubicBezTo>
                    <a:pt x="6656" y="6918"/>
                    <a:pt x="6846" y="7156"/>
                    <a:pt x="7001" y="7263"/>
                  </a:cubicBezTo>
                  <a:close/>
                  <a:moveTo>
                    <a:pt x="3691" y="4287"/>
                  </a:moveTo>
                  <a:cubicBezTo>
                    <a:pt x="3751" y="3668"/>
                    <a:pt x="4763" y="3358"/>
                    <a:pt x="5132" y="3918"/>
                  </a:cubicBezTo>
                  <a:cubicBezTo>
                    <a:pt x="4977" y="3942"/>
                    <a:pt x="4668" y="3906"/>
                    <a:pt x="4537" y="4013"/>
                  </a:cubicBezTo>
                  <a:cubicBezTo>
                    <a:pt x="4608" y="4180"/>
                    <a:pt x="4929" y="4108"/>
                    <a:pt x="5096" y="4180"/>
                  </a:cubicBezTo>
                  <a:cubicBezTo>
                    <a:pt x="4822" y="4644"/>
                    <a:pt x="4203" y="4263"/>
                    <a:pt x="3691" y="4287"/>
                  </a:cubicBezTo>
                  <a:close/>
                  <a:moveTo>
                    <a:pt x="4525" y="4716"/>
                  </a:moveTo>
                  <a:cubicBezTo>
                    <a:pt x="4703" y="4751"/>
                    <a:pt x="4894" y="4727"/>
                    <a:pt x="5060" y="4656"/>
                  </a:cubicBezTo>
                  <a:cubicBezTo>
                    <a:pt x="5322" y="5394"/>
                    <a:pt x="4810" y="5918"/>
                    <a:pt x="4287" y="6085"/>
                  </a:cubicBezTo>
                  <a:cubicBezTo>
                    <a:pt x="4298" y="5680"/>
                    <a:pt x="4537" y="5489"/>
                    <a:pt x="4656" y="5192"/>
                  </a:cubicBezTo>
                  <a:cubicBezTo>
                    <a:pt x="4310" y="5049"/>
                    <a:pt x="4167" y="5668"/>
                    <a:pt x="4096" y="6025"/>
                  </a:cubicBezTo>
                  <a:cubicBezTo>
                    <a:pt x="3834" y="5501"/>
                    <a:pt x="4108" y="4870"/>
                    <a:pt x="4525" y="4716"/>
                  </a:cubicBezTo>
                  <a:close/>
                  <a:moveTo>
                    <a:pt x="5299" y="5561"/>
                  </a:moveTo>
                  <a:cubicBezTo>
                    <a:pt x="5346" y="5180"/>
                    <a:pt x="5334" y="4787"/>
                    <a:pt x="5263" y="4418"/>
                  </a:cubicBezTo>
                  <a:cubicBezTo>
                    <a:pt x="5287" y="4394"/>
                    <a:pt x="5299" y="4358"/>
                    <a:pt x="5299" y="4323"/>
                  </a:cubicBezTo>
                  <a:cubicBezTo>
                    <a:pt x="5477" y="4406"/>
                    <a:pt x="5644" y="4549"/>
                    <a:pt x="5763" y="4716"/>
                  </a:cubicBezTo>
                  <a:cubicBezTo>
                    <a:pt x="5799" y="6180"/>
                    <a:pt x="6227" y="7240"/>
                    <a:pt x="7204" y="7764"/>
                  </a:cubicBezTo>
                  <a:cubicBezTo>
                    <a:pt x="7668" y="8561"/>
                    <a:pt x="7537" y="10121"/>
                    <a:pt x="7466" y="11264"/>
                  </a:cubicBezTo>
                  <a:cubicBezTo>
                    <a:pt x="7454" y="11419"/>
                    <a:pt x="7311" y="11181"/>
                    <a:pt x="7263" y="11133"/>
                  </a:cubicBezTo>
                  <a:cubicBezTo>
                    <a:pt x="7144" y="11109"/>
                    <a:pt x="7096" y="11014"/>
                    <a:pt x="7001" y="10966"/>
                  </a:cubicBezTo>
                  <a:cubicBezTo>
                    <a:pt x="6834" y="10835"/>
                    <a:pt x="6668" y="10704"/>
                    <a:pt x="6501" y="10597"/>
                  </a:cubicBezTo>
                  <a:cubicBezTo>
                    <a:pt x="6096" y="10157"/>
                    <a:pt x="5620" y="9788"/>
                    <a:pt x="5299" y="9264"/>
                  </a:cubicBezTo>
                  <a:cubicBezTo>
                    <a:pt x="5120" y="8192"/>
                    <a:pt x="4406" y="7656"/>
                    <a:pt x="4227" y="6585"/>
                  </a:cubicBezTo>
                  <a:cubicBezTo>
                    <a:pt x="4525" y="6192"/>
                    <a:pt x="5108" y="6073"/>
                    <a:pt x="5299" y="5561"/>
                  </a:cubicBezTo>
                  <a:close/>
                  <a:moveTo>
                    <a:pt x="5025" y="10228"/>
                  </a:moveTo>
                  <a:cubicBezTo>
                    <a:pt x="4191" y="9526"/>
                    <a:pt x="3489" y="8692"/>
                    <a:pt x="3155" y="7490"/>
                  </a:cubicBezTo>
                  <a:cubicBezTo>
                    <a:pt x="3501" y="8323"/>
                    <a:pt x="3810" y="9204"/>
                    <a:pt x="4787" y="9395"/>
                  </a:cubicBezTo>
                  <a:cubicBezTo>
                    <a:pt x="4965" y="8930"/>
                    <a:pt x="4596" y="8442"/>
                    <a:pt x="4489" y="8025"/>
                  </a:cubicBezTo>
                  <a:cubicBezTo>
                    <a:pt x="4632" y="8180"/>
                    <a:pt x="4703" y="8395"/>
                    <a:pt x="4834" y="8561"/>
                  </a:cubicBezTo>
                  <a:cubicBezTo>
                    <a:pt x="5096" y="9966"/>
                    <a:pt x="6120" y="10633"/>
                    <a:pt x="7061" y="11371"/>
                  </a:cubicBezTo>
                  <a:cubicBezTo>
                    <a:pt x="7180" y="11550"/>
                    <a:pt x="7263" y="11752"/>
                    <a:pt x="7501" y="11800"/>
                  </a:cubicBezTo>
                  <a:cubicBezTo>
                    <a:pt x="7775" y="11574"/>
                    <a:pt x="7811" y="11062"/>
                    <a:pt x="7835" y="10597"/>
                  </a:cubicBezTo>
                  <a:cubicBezTo>
                    <a:pt x="7882" y="9680"/>
                    <a:pt x="7799" y="8597"/>
                    <a:pt x="7596" y="7918"/>
                  </a:cubicBezTo>
                  <a:cubicBezTo>
                    <a:pt x="7549" y="7823"/>
                    <a:pt x="7489" y="7716"/>
                    <a:pt x="7430" y="7621"/>
                  </a:cubicBezTo>
                  <a:cubicBezTo>
                    <a:pt x="7335" y="7502"/>
                    <a:pt x="7120" y="7406"/>
                    <a:pt x="7192" y="7359"/>
                  </a:cubicBezTo>
                  <a:cubicBezTo>
                    <a:pt x="7192" y="7383"/>
                    <a:pt x="7204" y="7383"/>
                    <a:pt x="7227" y="7394"/>
                  </a:cubicBezTo>
                  <a:cubicBezTo>
                    <a:pt x="7323" y="7490"/>
                    <a:pt x="7477" y="7525"/>
                    <a:pt x="7596" y="7454"/>
                  </a:cubicBezTo>
                  <a:cubicBezTo>
                    <a:pt x="7704" y="6013"/>
                    <a:pt x="6430" y="4846"/>
                    <a:pt x="6930" y="3215"/>
                  </a:cubicBezTo>
                  <a:cubicBezTo>
                    <a:pt x="6918" y="4061"/>
                    <a:pt x="7073" y="4930"/>
                    <a:pt x="7525" y="5418"/>
                  </a:cubicBezTo>
                  <a:cubicBezTo>
                    <a:pt x="7716" y="5132"/>
                    <a:pt x="7751" y="4692"/>
                    <a:pt x="7954" y="4418"/>
                  </a:cubicBezTo>
                  <a:cubicBezTo>
                    <a:pt x="7775" y="4930"/>
                    <a:pt x="7680" y="5478"/>
                    <a:pt x="7692" y="6025"/>
                  </a:cubicBezTo>
                  <a:cubicBezTo>
                    <a:pt x="7739" y="6811"/>
                    <a:pt x="8192" y="7561"/>
                    <a:pt x="8263" y="8323"/>
                  </a:cubicBezTo>
                  <a:cubicBezTo>
                    <a:pt x="8299" y="8811"/>
                    <a:pt x="8251" y="9240"/>
                    <a:pt x="8263" y="9728"/>
                  </a:cubicBezTo>
                  <a:cubicBezTo>
                    <a:pt x="8013" y="10883"/>
                    <a:pt x="8061" y="12443"/>
                    <a:pt x="8097" y="13776"/>
                  </a:cubicBezTo>
                  <a:cubicBezTo>
                    <a:pt x="8073" y="13943"/>
                    <a:pt x="8192" y="13990"/>
                    <a:pt x="8156" y="14169"/>
                  </a:cubicBezTo>
                  <a:cubicBezTo>
                    <a:pt x="8025" y="14336"/>
                    <a:pt x="7823" y="14407"/>
                    <a:pt x="7620" y="14371"/>
                  </a:cubicBezTo>
                  <a:cubicBezTo>
                    <a:pt x="7692" y="13705"/>
                    <a:pt x="7656" y="13026"/>
                    <a:pt x="7525" y="12371"/>
                  </a:cubicBezTo>
                  <a:cubicBezTo>
                    <a:pt x="6989" y="11371"/>
                    <a:pt x="5834" y="10978"/>
                    <a:pt x="5025" y="10240"/>
                  </a:cubicBezTo>
                  <a:close/>
                  <a:moveTo>
                    <a:pt x="8430" y="16217"/>
                  </a:moveTo>
                  <a:cubicBezTo>
                    <a:pt x="8418" y="16574"/>
                    <a:pt x="8382" y="16919"/>
                    <a:pt x="8406" y="17312"/>
                  </a:cubicBezTo>
                  <a:cubicBezTo>
                    <a:pt x="8132" y="17384"/>
                    <a:pt x="7656" y="17503"/>
                    <a:pt x="7430" y="17312"/>
                  </a:cubicBezTo>
                  <a:cubicBezTo>
                    <a:pt x="7442" y="16955"/>
                    <a:pt x="7430" y="16598"/>
                    <a:pt x="7394" y="16241"/>
                  </a:cubicBezTo>
                  <a:cubicBezTo>
                    <a:pt x="7739" y="16360"/>
                    <a:pt x="8085" y="16205"/>
                    <a:pt x="8430" y="16217"/>
                  </a:cubicBezTo>
                  <a:close/>
                  <a:moveTo>
                    <a:pt x="7430" y="15574"/>
                  </a:moveTo>
                  <a:cubicBezTo>
                    <a:pt x="7549" y="15610"/>
                    <a:pt x="7680" y="15622"/>
                    <a:pt x="7799" y="15610"/>
                  </a:cubicBezTo>
                  <a:cubicBezTo>
                    <a:pt x="7727" y="15693"/>
                    <a:pt x="7537" y="15657"/>
                    <a:pt x="7466" y="15741"/>
                  </a:cubicBezTo>
                  <a:cubicBezTo>
                    <a:pt x="7394" y="15753"/>
                    <a:pt x="7454" y="15634"/>
                    <a:pt x="7430" y="15586"/>
                  </a:cubicBezTo>
                  <a:close/>
                  <a:moveTo>
                    <a:pt x="7966" y="15907"/>
                  </a:moveTo>
                  <a:cubicBezTo>
                    <a:pt x="7835" y="15967"/>
                    <a:pt x="7573" y="16050"/>
                    <a:pt x="7430" y="15979"/>
                  </a:cubicBezTo>
                  <a:cubicBezTo>
                    <a:pt x="7489" y="15884"/>
                    <a:pt x="7763" y="15931"/>
                    <a:pt x="7966" y="15919"/>
                  </a:cubicBezTo>
                  <a:close/>
                  <a:moveTo>
                    <a:pt x="7466" y="25432"/>
                  </a:moveTo>
                  <a:cubicBezTo>
                    <a:pt x="7335" y="25480"/>
                    <a:pt x="7204" y="25230"/>
                    <a:pt x="7204" y="25039"/>
                  </a:cubicBezTo>
                  <a:cubicBezTo>
                    <a:pt x="7335" y="25123"/>
                    <a:pt x="7335" y="25349"/>
                    <a:pt x="7466" y="25444"/>
                  </a:cubicBezTo>
                  <a:close/>
                  <a:moveTo>
                    <a:pt x="8870" y="24373"/>
                  </a:moveTo>
                  <a:cubicBezTo>
                    <a:pt x="9632" y="24385"/>
                    <a:pt x="10073" y="24718"/>
                    <a:pt x="10133" y="25432"/>
                  </a:cubicBezTo>
                  <a:cubicBezTo>
                    <a:pt x="10037" y="25718"/>
                    <a:pt x="9847" y="25968"/>
                    <a:pt x="9609" y="26135"/>
                  </a:cubicBezTo>
                  <a:cubicBezTo>
                    <a:pt x="9275" y="26206"/>
                    <a:pt x="9025" y="26337"/>
                    <a:pt x="8597" y="26302"/>
                  </a:cubicBezTo>
                  <a:cubicBezTo>
                    <a:pt x="8192" y="26194"/>
                    <a:pt x="7787" y="26099"/>
                    <a:pt x="7370" y="26040"/>
                  </a:cubicBezTo>
                  <a:cubicBezTo>
                    <a:pt x="6965" y="25742"/>
                    <a:pt x="6180" y="25825"/>
                    <a:pt x="5989" y="25301"/>
                  </a:cubicBezTo>
                  <a:cubicBezTo>
                    <a:pt x="6251" y="24908"/>
                    <a:pt x="6692" y="24706"/>
                    <a:pt x="7204" y="24563"/>
                  </a:cubicBezTo>
                  <a:cubicBezTo>
                    <a:pt x="7215" y="24849"/>
                    <a:pt x="6965" y="24837"/>
                    <a:pt x="7001" y="25135"/>
                  </a:cubicBezTo>
                  <a:cubicBezTo>
                    <a:pt x="7263" y="25754"/>
                    <a:pt x="7870" y="26230"/>
                    <a:pt x="8763" y="26111"/>
                  </a:cubicBezTo>
                  <a:cubicBezTo>
                    <a:pt x="9097" y="25992"/>
                    <a:pt x="9275" y="25718"/>
                    <a:pt x="9406" y="25409"/>
                  </a:cubicBezTo>
                  <a:cubicBezTo>
                    <a:pt x="9430" y="25230"/>
                    <a:pt x="9394" y="25051"/>
                    <a:pt x="9299" y="24908"/>
                  </a:cubicBezTo>
                  <a:cubicBezTo>
                    <a:pt x="9240" y="24754"/>
                    <a:pt x="9037" y="24718"/>
                    <a:pt x="8870" y="24670"/>
                  </a:cubicBezTo>
                  <a:close/>
                  <a:moveTo>
                    <a:pt x="8870" y="25004"/>
                  </a:moveTo>
                  <a:cubicBezTo>
                    <a:pt x="9001" y="25004"/>
                    <a:pt x="9120" y="25099"/>
                    <a:pt x="9132" y="25242"/>
                  </a:cubicBezTo>
                  <a:cubicBezTo>
                    <a:pt x="9240" y="25873"/>
                    <a:pt x="8097" y="26087"/>
                    <a:pt x="7704" y="25635"/>
                  </a:cubicBezTo>
                  <a:cubicBezTo>
                    <a:pt x="8013" y="25611"/>
                    <a:pt x="8692" y="25706"/>
                    <a:pt x="8906" y="25468"/>
                  </a:cubicBezTo>
                  <a:cubicBezTo>
                    <a:pt x="8870" y="25313"/>
                    <a:pt x="8859" y="25159"/>
                    <a:pt x="8870" y="25004"/>
                  </a:cubicBezTo>
                  <a:close/>
                  <a:moveTo>
                    <a:pt x="8632" y="25242"/>
                  </a:moveTo>
                  <a:cubicBezTo>
                    <a:pt x="8442" y="25325"/>
                    <a:pt x="7989" y="25301"/>
                    <a:pt x="7704" y="25242"/>
                  </a:cubicBezTo>
                  <a:cubicBezTo>
                    <a:pt x="7620" y="25147"/>
                    <a:pt x="7549" y="25039"/>
                    <a:pt x="7466" y="24944"/>
                  </a:cubicBezTo>
                  <a:cubicBezTo>
                    <a:pt x="7585" y="22563"/>
                    <a:pt x="7704" y="20217"/>
                    <a:pt x="7704" y="17824"/>
                  </a:cubicBezTo>
                  <a:cubicBezTo>
                    <a:pt x="7835" y="17848"/>
                    <a:pt x="7966" y="17860"/>
                    <a:pt x="8097" y="17860"/>
                  </a:cubicBezTo>
                  <a:cubicBezTo>
                    <a:pt x="8251" y="20301"/>
                    <a:pt x="8323" y="23158"/>
                    <a:pt x="8632" y="25242"/>
                  </a:cubicBezTo>
                  <a:close/>
                  <a:moveTo>
                    <a:pt x="8430" y="15276"/>
                  </a:moveTo>
                  <a:cubicBezTo>
                    <a:pt x="8156" y="15360"/>
                    <a:pt x="7704" y="15514"/>
                    <a:pt x="7430" y="15312"/>
                  </a:cubicBezTo>
                  <a:cubicBezTo>
                    <a:pt x="7692" y="15253"/>
                    <a:pt x="8216" y="15217"/>
                    <a:pt x="8370" y="14943"/>
                  </a:cubicBezTo>
                  <a:cubicBezTo>
                    <a:pt x="8501" y="14943"/>
                    <a:pt x="8406" y="15181"/>
                    <a:pt x="8430" y="15276"/>
                  </a:cubicBezTo>
                  <a:close/>
                  <a:moveTo>
                    <a:pt x="8430" y="14443"/>
                  </a:moveTo>
                  <a:cubicBezTo>
                    <a:pt x="8335" y="14931"/>
                    <a:pt x="7704" y="14860"/>
                    <a:pt x="7466" y="15217"/>
                  </a:cubicBezTo>
                  <a:cubicBezTo>
                    <a:pt x="7394" y="15110"/>
                    <a:pt x="7454" y="14872"/>
                    <a:pt x="7430" y="14717"/>
                  </a:cubicBezTo>
                  <a:cubicBezTo>
                    <a:pt x="7870" y="14883"/>
                    <a:pt x="8228" y="14514"/>
                    <a:pt x="8430" y="14443"/>
                  </a:cubicBezTo>
                  <a:close/>
                  <a:moveTo>
                    <a:pt x="11371" y="6061"/>
                  </a:moveTo>
                  <a:cubicBezTo>
                    <a:pt x="11454" y="6061"/>
                    <a:pt x="11395" y="6204"/>
                    <a:pt x="11371" y="6228"/>
                  </a:cubicBezTo>
                  <a:cubicBezTo>
                    <a:pt x="11383" y="6632"/>
                    <a:pt x="11287" y="6180"/>
                    <a:pt x="11371" y="6061"/>
                  </a:cubicBezTo>
                  <a:close/>
                  <a:moveTo>
                    <a:pt x="11145" y="7323"/>
                  </a:moveTo>
                  <a:cubicBezTo>
                    <a:pt x="11252" y="7085"/>
                    <a:pt x="11299" y="6823"/>
                    <a:pt x="11311" y="6561"/>
                  </a:cubicBezTo>
                  <a:cubicBezTo>
                    <a:pt x="11383" y="7085"/>
                    <a:pt x="11109" y="7537"/>
                    <a:pt x="10906" y="7894"/>
                  </a:cubicBezTo>
                  <a:cubicBezTo>
                    <a:pt x="10859" y="7752"/>
                    <a:pt x="11049" y="7549"/>
                    <a:pt x="11145" y="7335"/>
                  </a:cubicBezTo>
                  <a:close/>
                  <a:moveTo>
                    <a:pt x="12407" y="8859"/>
                  </a:moveTo>
                  <a:cubicBezTo>
                    <a:pt x="12514" y="9157"/>
                    <a:pt x="12514" y="9561"/>
                    <a:pt x="12645" y="9835"/>
                  </a:cubicBezTo>
                  <a:cubicBezTo>
                    <a:pt x="12919" y="9585"/>
                    <a:pt x="12704" y="9049"/>
                    <a:pt x="12609" y="8764"/>
                  </a:cubicBezTo>
                  <a:lnTo>
                    <a:pt x="12823" y="8764"/>
                  </a:lnTo>
                  <a:cubicBezTo>
                    <a:pt x="13383" y="9180"/>
                    <a:pt x="12966" y="10085"/>
                    <a:pt x="12883" y="10692"/>
                  </a:cubicBezTo>
                  <a:cubicBezTo>
                    <a:pt x="12514" y="10645"/>
                    <a:pt x="12216" y="10228"/>
                    <a:pt x="12014" y="9895"/>
                  </a:cubicBezTo>
                  <a:cubicBezTo>
                    <a:pt x="11966" y="9407"/>
                    <a:pt x="12097" y="8895"/>
                    <a:pt x="12407" y="8859"/>
                  </a:cubicBezTo>
                  <a:close/>
                  <a:moveTo>
                    <a:pt x="12145" y="8228"/>
                  </a:moveTo>
                  <a:cubicBezTo>
                    <a:pt x="10144" y="8145"/>
                    <a:pt x="8954" y="8871"/>
                    <a:pt x="8501" y="10335"/>
                  </a:cubicBezTo>
                  <a:cubicBezTo>
                    <a:pt x="8513" y="9669"/>
                    <a:pt x="9001" y="9180"/>
                    <a:pt x="9299" y="8692"/>
                  </a:cubicBezTo>
                  <a:cubicBezTo>
                    <a:pt x="10109" y="8168"/>
                    <a:pt x="11466" y="8180"/>
                    <a:pt x="12180" y="7561"/>
                  </a:cubicBezTo>
                  <a:cubicBezTo>
                    <a:pt x="12942" y="6990"/>
                    <a:pt x="13347" y="6049"/>
                    <a:pt x="13847" y="5216"/>
                  </a:cubicBezTo>
                  <a:cubicBezTo>
                    <a:pt x="13514" y="6180"/>
                    <a:pt x="12954" y="7204"/>
                    <a:pt x="12240" y="7894"/>
                  </a:cubicBezTo>
                  <a:cubicBezTo>
                    <a:pt x="12597" y="7918"/>
                    <a:pt x="13002" y="7704"/>
                    <a:pt x="13288" y="7537"/>
                  </a:cubicBezTo>
                  <a:cubicBezTo>
                    <a:pt x="13097" y="7823"/>
                    <a:pt x="12585" y="8085"/>
                    <a:pt x="12145" y="8228"/>
                  </a:cubicBezTo>
                  <a:close/>
                  <a:moveTo>
                    <a:pt x="14514" y="7287"/>
                  </a:moveTo>
                  <a:cubicBezTo>
                    <a:pt x="15074" y="7180"/>
                    <a:pt x="15276" y="7704"/>
                    <a:pt x="15621" y="7930"/>
                  </a:cubicBezTo>
                  <a:cubicBezTo>
                    <a:pt x="15502" y="7394"/>
                    <a:pt x="15109" y="7144"/>
                    <a:pt x="14550" y="7061"/>
                  </a:cubicBezTo>
                  <a:cubicBezTo>
                    <a:pt x="15300" y="6478"/>
                    <a:pt x="16002" y="7383"/>
                    <a:pt x="15955" y="8228"/>
                  </a:cubicBezTo>
                  <a:cubicBezTo>
                    <a:pt x="15086" y="8526"/>
                    <a:pt x="14943" y="7644"/>
                    <a:pt x="14514" y="728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31"/>
            <p:cNvSpPr/>
            <p:nvPr/>
          </p:nvSpPr>
          <p:spPr>
            <a:xfrm>
              <a:off x="6397515" y="3089871"/>
              <a:ext cx="14462" cy="14845"/>
            </a:xfrm>
            <a:custGeom>
              <a:avLst/>
              <a:gdLst/>
              <a:ahLst/>
              <a:cxnLst/>
              <a:rect l="l" t="t" r="r" b="b"/>
              <a:pathLst>
                <a:path w="453" h="465" extrusionOk="0">
                  <a:moveTo>
                    <a:pt x="155" y="1"/>
                  </a:moveTo>
                  <a:cubicBezTo>
                    <a:pt x="0" y="179"/>
                    <a:pt x="239" y="441"/>
                    <a:pt x="453" y="465"/>
                  </a:cubicBezTo>
                  <a:cubicBezTo>
                    <a:pt x="417" y="239"/>
                    <a:pt x="346" y="60"/>
                    <a:pt x="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1" name="Google Shape;1301;p31"/>
          <p:cNvGrpSpPr/>
          <p:nvPr/>
        </p:nvGrpSpPr>
        <p:grpSpPr>
          <a:xfrm>
            <a:off x="844974" y="3263368"/>
            <a:ext cx="730769" cy="930823"/>
            <a:chOff x="4989208" y="3552082"/>
            <a:chExt cx="326178" cy="415472"/>
          </a:xfrm>
        </p:grpSpPr>
        <p:sp>
          <p:nvSpPr>
            <p:cNvPr id="1302" name="Google Shape;1302;p31"/>
            <p:cNvSpPr/>
            <p:nvPr/>
          </p:nvSpPr>
          <p:spPr>
            <a:xfrm>
              <a:off x="5143533" y="3601118"/>
              <a:ext cx="33106" cy="49452"/>
            </a:xfrm>
            <a:custGeom>
              <a:avLst/>
              <a:gdLst/>
              <a:ahLst/>
              <a:cxnLst/>
              <a:rect l="l" t="t" r="r" b="b"/>
              <a:pathLst>
                <a:path w="1037" h="1549" extrusionOk="0">
                  <a:moveTo>
                    <a:pt x="358" y="310"/>
                  </a:moveTo>
                  <a:cubicBezTo>
                    <a:pt x="239" y="608"/>
                    <a:pt x="1" y="1310"/>
                    <a:pt x="441" y="1548"/>
                  </a:cubicBezTo>
                  <a:cubicBezTo>
                    <a:pt x="917" y="1477"/>
                    <a:pt x="929" y="1096"/>
                    <a:pt x="1037" y="774"/>
                  </a:cubicBezTo>
                  <a:cubicBezTo>
                    <a:pt x="1025" y="274"/>
                    <a:pt x="632" y="0"/>
                    <a:pt x="358" y="310"/>
                  </a:cubicBezTo>
                  <a:close/>
                  <a:moveTo>
                    <a:pt x="453" y="1274"/>
                  </a:moveTo>
                  <a:cubicBezTo>
                    <a:pt x="465" y="953"/>
                    <a:pt x="346" y="548"/>
                    <a:pt x="656" y="417"/>
                  </a:cubicBezTo>
                  <a:cubicBezTo>
                    <a:pt x="798" y="715"/>
                    <a:pt x="715" y="1072"/>
                    <a:pt x="453" y="127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31"/>
            <p:cNvSpPr/>
            <p:nvPr/>
          </p:nvSpPr>
          <p:spPr>
            <a:xfrm>
              <a:off x="5177757" y="3603385"/>
              <a:ext cx="40704" cy="59732"/>
            </a:xfrm>
            <a:custGeom>
              <a:avLst/>
              <a:gdLst/>
              <a:ahLst/>
              <a:cxnLst/>
              <a:rect l="l" t="t" r="r" b="b"/>
              <a:pathLst>
                <a:path w="1275" h="1871" extrusionOk="0">
                  <a:moveTo>
                    <a:pt x="584" y="572"/>
                  </a:moveTo>
                  <a:cubicBezTo>
                    <a:pt x="560" y="334"/>
                    <a:pt x="488" y="144"/>
                    <a:pt x="322" y="120"/>
                  </a:cubicBezTo>
                  <a:cubicBezTo>
                    <a:pt x="179" y="549"/>
                    <a:pt x="0" y="941"/>
                    <a:pt x="60" y="1501"/>
                  </a:cubicBezTo>
                  <a:cubicBezTo>
                    <a:pt x="381" y="1394"/>
                    <a:pt x="215" y="965"/>
                    <a:pt x="381" y="763"/>
                  </a:cubicBezTo>
                  <a:cubicBezTo>
                    <a:pt x="405" y="894"/>
                    <a:pt x="429" y="1037"/>
                    <a:pt x="524" y="1072"/>
                  </a:cubicBezTo>
                  <a:cubicBezTo>
                    <a:pt x="750" y="1037"/>
                    <a:pt x="750" y="822"/>
                    <a:pt x="893" y="727"/>
                  </a:cubicBezTo>
                  <a:cubicBezTo>
                    <a:pt x="893" y="1072"/>
                    <a:pt x="822" y="1501"/>
                    <a:pt x="988" y="1870"/>
                  </a:cubicBezTo>
                  <a:cubicBezTo>
                    <a:pt x="1274" y="1418"/>
                    <a:pt x="1119" y="691"/>
                    <a:pt x="1048" y="1"/>
                  </a:cubicBezTo>
                  <a:cubicBezTo>
                    <a:pt x="750" y="84"/>
                    <a:pt x="762" y="513"/>
                    <a:pt x="584" y="57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31"/>
            <p:cNvSpPr/>
            <p:nvPr/>
          </p:nvSpPr>
          <p:spPr>
            <a:xfrm>
              <a:off x="5062572" y="3577175"/>
              <a:ext cx="31574" cy="66915"/>
            </a:xfrm>
            <a:custGeom>
              <a:avLst/>
              <a:gdLst/>
              <a:ahLst/>
              <a:cxnLst/>
              <a:rect l="l" t="t" r="r" b="b"/>
              <a:pathLst>
                <a:path w="989" h="2096" extrusionOk="0">
                  <a:moveTo>
                    <a:pt x="894" y="215"/>
                  </a:moveTo>
                  <a:cubicBezTo>
                    <a:pt x="263" y="0"/>
                    <a:pt x="275" y="881"/>
                    <a:pt x="1" y="1191"/>
                  </a:cubicBezTo>
                  <a:cubicBezTo>
                    <a:pt x="179" y="1227"/>
                    <a:pt x="108" y="1560"/>
                    <a:pt x="203" y="1798"/>
                  </a:cubicBezTo>
                  <a:cubicBezTo>
                    <a:pt x="334" y="1881"/>
                    <a:pt x="417" y="2036"/>
                    <a:pt x="572" y="2096"/>
                  </a:cubicBezTo>
                  <a:cubicBezTo>
                    <a:pt x="810" y="2060"/>
                    <a:pt x="941" y="1977"/>
                    <a:pt x="882" y="1751"/>
                  </a:cubicBezTo>
                  <a:cubicBezTo>
                    <a:pt x="560" y="1834"/>
                    <a:pt x="334" y="1584"/>
                    <a:pt x="394" y="1239"/>
                  </a:cubicBezTo>
                  <a:cubicBezTo>
                    <a:pt x="822" y="1060"/>
                    <a:pt x="989" y="727"/>
                    <a:pt x="894" y="215"/>
                  </a:cubicBezTo>
                  <a:close/>
                  <a:moveTo>
                    <a:pt x="608" y="477"/>
                  </a:moveTo>
                  <a:cubicBezTo>
                    <a:pt x="727" y="619"/>
                    <a:pt x="548" y="810"/>
                    <a:pt x="465" y="917"/>
                  </a:cubicBezTo>
                  <a:cubicBezTo>
                    <a:pt x="394" y="810"/>
                    <a:pt x="584" y="619"/>
                    <a:pt x="608" y="47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31"/>
            <p:cNvSpPr/>
            <p:nvPr/>
          </p:nvSpPr>
          <p:spPr>
            <a:xfrm>
              <a:off x="5113524" y="3596936"/>
              <a:ext cx="31574" cy="47153"/>
            </a:xfrm>
            <a:custGeom>
              <a:avLst/>
              <a:gdLst/>
              <a:ahLst/>
              <a:cxnLst/>
              <a:rect l="l" t="t" r="r" b="b"/>
              <a:pathLst>
                <a:path w="989" h="1477" extrusionOk="0">
                  <a:moveTo>
                    <a:pt x="476" y="1120"/>
                  </a:moveTo>
                  <a:cubicBezTo>
                    <a:pt x="381" y="774"/>
                    <a:pt x="429" y="524"/>
                    <a:pt x="631" y="381"/>
                  </a:cubicBezTo>
                  <a:cubicBezTo>
                    <a:pt x="691" y="417"/>
                    <a:pt x="703" y="560"/>
                    <a:pt x="834" y="500"/>
                  </a:cubicBezTo>
                  <a:cubicBezTo>
                    <a:pt x="965" y="453"/>
                    <a:pt x="893" y="286"/>
                    <a:pt x="834" y="191"/>
                  </a:cubicBezTo>
                  <a:cubicBezTo>
                    <a:pt x="238" y="0"/>
                    <a:pt x="0" y="786"/>
                    <a:pt x="286" y="1334"/>
                  </a:cubicBezTo>
                  <a:cubicBezTo>
                    <a:pt x="441" y="1477"/>
                    <a:pt x="988" y="1477"/>
                    <a:pt x="929" y="1132"/>
                  </a:cubicBezTo>
                  <a:cubicBezTo>
                    <a:pt x="845" y="1024"/>
                    <a:pt x="607" y="1179"/>
                    <a:pt x="476" y="112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31"/>
            <p:cNvSpPr/>
            <p:nvPr/>
          </p:nvSpPr>
          <p:spPr>
            <a:xfrm>
              <a:off x="5013918" y="3582857"/>
              <a:ext cx="46802" cy="51367"/>
            </a:xfrm>
            <a:custGeom>
              <a:avLst/>
              <a:gdLst/>
              <a:ahLst/>
              <a:cxnLst/>
              <a:rect l="l" t="t" r="r" b="b"/>
              <a:pathLst>
                <a:path w="1466" h="1609" extrusionOk="0">
                  <a:moveTo>
                    <a:pt x="917" y="1168"/>
                  </a:moveTo>
                  <a:cubicBezTo>
                    <a:pt x="894" y="1025"/>
                    <a:pt x="786" y="1025"/>
                    <a:pt x="786" y="858"/>
                  </a:cubicBezTo>
                  <a:cubicBezTo>
                    <a:pt x="608" y="799"/>
                    <a:pt x="489" y="977"/>
                    <a:pt x="429" y="965"/>
                  </a:cubicBezTo>
                  <a:cubicBezTo>
                    <a:pt x="286" y="751"/>
                    <a:pt x="405" y="120"/>
                    <a:pt x="120" y="1"/>
                  </a:cubicBezTo>
                  <a:cubicBezTo>
                    <a:pt x="1" y="346"/>
                    <a:pt x="108" y="1192"/>
                    <a:pt x="382" y="1525"/>
                  </a:cubicBezTo>
                  <a:cubicBezTo>
                    <a:pt x="584" y="1513"/>
                    <a:pt x="525" y="1203"/>
                    <a:pt x="691" y="1251"/>
                  </a:cubicBezTo>
                  <a:cubicBezTo>
                    <a:pt x="751" y="1418"/>
                    <a:pt x="810" y="1596"/>
                    <a:pt x="977" y="1608"/>
                  </a:cubicBezTo>
                  <a:cubicBezTo>
                    <a:pt x="1298" y="1180"/>
                    <a:pt x="1465" y="668"/>
                    <a:pt x="1453" y="132"/>
                  </a:cubicBezTo>
                  <a:cubicBezTo>
                    <a:pt x="1048" y="334"/>
                    <a:pt x="1191" y="882"/>
                    <a:pt x="917" y="116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31"/>
            <p:cNvSpPr/>
            <p:nvPr/>
          </p:nvSpPr>
          <p:spPr>
            <a:xfrm>
              <a:off x="5221462" y="3593137"/>
              <a:ext cx="35756" cy="77961"/>
            </a:xfrm>
            <a:custGeom>
              <a:avLst/>
              <a:gdLst/>
              <a:ahLst/>
              <a:cxnLst/>
              <a:rect l="l" t="t" r="r" b="b"/>
              <a:pathLst>
                <a:path w="1120" h="2442" extrusionOk="0">
                  <a:moveTo>
                    <a:pt x="643" y="12"/>
                  </a:moveTo>
                  <a:cubicBezTo>
                    <a:pt x="143" y="36"/>
                    <a:pt x="155" y="786"/>
                    <a:pt x="36" y="1167"/>
                  </a:cubicBezTo>
                  <a:cubicBezTo>
                    <a:pt x="84" y="1548"/>
                    <a:pt x="0" y="2227"/>
                    <a:pt x="334" y="2441"/>
                  </a:cubicBezTo>
                  <a:cubicBezTo>
                    <a:pt x="453" y="2441"/>
                    <a:pt x="560" y="2382"/>
                    <a:pt x="643" y="2310"/>
                  </a:cubicBezTo>
                  <a:cubicBezTo>
                    <a:pt x="643" y="2096"/>
                    <a:pt x="417" y="2251"/>
                    <a:pt x="393" y="2084"/>
                  </a:cubicBezTo>
                  <a:cubicBezTo>
                    <a:pt x="334" y="1774"/>
                    <a:pt x="286" y="1465"/>
                    <a:pt x="346" y="1239"/>
                  </a:cubicBezTo>
                  <a:cubicBezTo>
                    <a:pt x="643" y="1179"/>
                    <a:pt x="762" y="1012"/>
                    <a:pt x="965" y="905"/>
                  </a:cubicBezTo>
                  <a:cubicBezTo>
                    <a:pt x="1120" y="560"/>
                    <a:pt x="953" y="0"/>
                    <a:pt x="643" y="12"/>
                  </a:cubicBezTo>
                  <a:close/>
                  <a:moveTo>
                    <a:pt x="370" y="965"/>
                  </a:moveTo>
                  <a:cubicBezTo>
                    <a:pt x="393" y="703"/>
                    <a:pt x="393" y="310"/>
                    <a:pt x="679" y="310"/>
                  </a:cubicBezTo>
                  <a:cubicBezTo>
                    <a:pt x="798" y="584"/>
                    <a:pt x="643" y="893"/>
                    <a:pt x="358" y="9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31"/>
            <p:cNvSpPr/>
            <p:nvPr/>
          </p:nvSpPr>
          <p:spPr>
            <a:xfrm>
              <a:off x="4989208" y="3552082"/>
              <a:ext cx="326178" cy="415472"/>
            </a:xfrm>
            <a:custGeom>
              <a:avLst/>
              <a:gdLst/>
              <a:ahLst/>
              <a:cxnLst/>
              <a:rect l="l" t="t" r="r" b="b"/>
              <a:pathLst>
                <a:path w="10217" h="13014" extrusionOk="0">
                  <a:moveTo>
                    <a:pt x="9597" y="501"/>
                  </a:moveTo>
                  <a:cubicBezTo>
                    <a:pt x="8216" y="262"/>
                    <a:pt x="6621" y="381"/>
                    <a:pt x="5192" y="227"/>
                  </a:cubicBezTo>
                  <a:cubicBezTo>
                    <a:pt x="3716" y="131"/>
                    <a:pt x="2263" y="0"/>
                    <a:pt x="477" y="405"/>
                  </a:cubicBezTo>
                  <a:cubicBezTo>
                    <a:pt x="120" y="1155"/>
                    <a:pt x="1" y="2191"/>
                    <a:pt x="251" y="3227"/>
                  </a:cubicBezTo>
                  <a:cubicBezTo>
                    <a:pt x="620" y="3680"/>
                    <a:pt x="1263" y="3680"/>
                    <a:pt x="1846" y="3810"/>
                  </a:cubicBezTo>
                  <a:cubicBezTo>
                    <a:pt x="2418" y="3941"/>
                    <a:pt x="3001" y="4096"/>
                    <a:pt x="3573" y="4239"/>
                  </a:cubicBezTo>
                  <a:cubicBezTo>
                    <a:pt x="3346" y="5668"/>
                    <a:pt x="3168" y="7061"/>
                    <a:pt x="3001" y="8502"/>
                  </a:cubicBezTo>
                  <a:cubicBezTo>
                    <a:pt x="2846" y="9930"/>
                    <a:pt x="2573" y="11371"/>
                    <a:pt x="2834" y="13014"/>
                  </a:cubicBezTo>
                  <a:cubicBezTo>
                    <a:pt x="3025" y="12990"/>
                    <a:pt x="3227" y="12966"/>
                    <a:pt x="3430" y="12954"/>
                  </a:cubicBezTo>
                  <a:cubicBezTo>
                    <a:pt x="3644" y="11550"/>
                    <a:pt x="3799" y="10121"/>
                    <a:pt x="3858" y="8692"/>
                  </a:cubicBezTo>
                  <a:cubicBezTo>
                    <a:pt x="3942" y="7263"/>
                    <a:pt x="4370" y="5870"/>
                    <a:pt x="4406" y="4465"/>
                  </a:cubicBezTo>
                  <a:cubicBezTo>
                    <a:pt x="5894" y="4751"/>
                    <a:pt x="7323" y="5132"/>
                    <a:pt x="8895" y="5299"/>
                  </a:cubicBezTo>
                  <a:cubicBezTo>
                    <a:pt x="9323" y="4763"/>
                    <a:pt x="9407" y="4001"/>
                    <a:pt x="9597" y="3299"/>
                  </a:cubicBezTo>
                  <a:cubicBezTo>
                    <a:pt x="9812" y="2620"/>
                    <a:pt x="10062" y="1953"/>
                    <a:pt x="10216" y="1215"/>
                  </a:cubicBezTo>
                  <a:cubicBezTo>
                    <a:pt x="10026" y="965"/>
                    <a:pt x="9812" y="727"/>
                    <a:pt x="9597" y="501"/>
                  </a:cubicBezTo>
                  <a:close/>
                  <a:moveTo>
                    <a:pt x="620" y="620"/>
                  </a:moveTo>
                  <a:cubicBezTo>
                    <a:pt x="1799" y="453"/>
                    <a:pt x="2954" y="322"/>
                    <a:pt x="3989" y="381"/>
                  </a:cubicBezTo>
                  <a:cubicBezTo>
                    <a:pt x="3989" y="453"/>
                    <a:pt x="3823" y="417"/>
                    <a:pt x="3811" y="489"/>
                  </a:cubicBezTo>
                  <a:cubicBezTo>
                    <a:pt x="3573" y="1394"/>
                    <a:pt x="3323" y="2144"/>
                    <a:pt x="3406" y="3275"/>
                  </a:cubicBezTo>
                  <a:cubicBezTo>
                    <a:pt x="3465" y="3394"/>
                    <a:pt x="3596" y="3418"/>
                    <a:pt x="3716" y="3453"/>
                  </a:cubicBezTo>
                  <a:cubicBezTo>
                    <a:pt x="3906" y="3382"/>
                    <a:pt x="4049" y="3275"/>
                    <a:pt x="4049" y="3072"/>
                  </a:cubicBezTo>
                  <a:cubicBezTo>
                    <a:pt x="3954" y="2858"/>
                    <a:pt x="3716" y="3191"/>
                    <a:pt x="3668" y="3048"/>
                  </a:cubicBezTo>
                  <a:cubicBezTo>
                    <a:pt x="3704" y="2525"/>
                    <a:pt x="3787" y="2036"/>
                    <a:pt x="3811" y="1513"/>
                  </a:cubicBezTo>
                  <a:cubicBezTo>
                    <a:pt x="4049" y="1215"/>
                    <a:pt x="4156" y="834"/>
                    <a:pt x="4108" y="465"/>
                  </a:cubicBezTo>
                  <a:cubicBezTo>
                    <a:pt x="5906" y="524"/>
                    <a:pt x="7728" y="548"/>
                    <a:pt x="9419" y="774"/>
                  </a:cubicBezTo>
                  <a:cubicBezTo>
                    <a:pt x="9133" y="2025"/>
                    <a:pt x="8645" y="3144"/>
                    <a:pt x="8442" y="4442"/>
                  </a:cubicBezTo>
                  <a:cubicBezTo>
                    <a:pt x="5799" y="3906"/>
                    <a:pt x="3132" y="3429"/>
                    <a:pt x="441" y="2977"/>
                  </a:cubicBezTo>
                  <a:cubicBezTo>
                    <a:pt x="441" y="2167"/>
                    <a:pt x="537" y="1394"/>
                    <a:pt x="620" y="620"/>
                  </a:cubicBezTo>
                  <a:close/>
                  <a:moveTo>
                    <a:pt x="3561" y="8406"/>
                  </a:moveTo>
                  <a:cubicBezTo>
                    <a:pt x="3442" y="9573"/>
                    <a:pt x="3323" y="10918"/>
                    <a:pt x="3215" y="12109"/>
                  </a:cubicBezTo>
                  <a:cubicBezTo>
                    <a:pt x="3215" y="12228"/>
                    <a:pt x="3311" y="12514"/>
                    <a:pt x="3096" y="12514"/>
                  </a:cubicBezTo>
                  <a:cubicBezTo>
                    <a:pt x="2930" y="12514"/>
                    <a:pt x="2989" y="12216"/>
                    <a:pt x="3001" y="12050"/>
                  </a:cubicBezTo>
                  <a:cubicBezTo>
                    <a:pt x="3025" y="11883"/>
                    <a:pt x="3037" y="11704"/>
                    <a:pt x="3025" y="11538"/>
                  </a:cubicBezTo>
                  <a:cubicBezTo>
                    <a:pt x="3073" y="11192"/>
                    <a:pt x="3084" y="10835"/>
                    <a:pt x="3120" y="10490"/>
                  </a:cubicBezTo>
                  <a:cubicBezTo>
                    <a:pt x="3239" y="8371"/>
                    <a:pt x="3620" y="6418"/>
                    <a:pt x="3799" y="4334"/>
                  </a:cubicBezTo>
                  <a:cubicBezTo>
                    <a:pt x="3823" y="4299"/>
                    <a:pt x="3799" y="4239"/>
                    <a:pt x="3846" y="4215"/>
                  </a:cubicBezTo>
                  <a:cubicBezTo>
                    <a:pt x="3977" y="4215"/>
                    <a:pt x="4049" y="4311"/>
                    <a:pt x="4168" y="4311"/>
                  </a:cubicBezTo>
                  <a:cubicBezTo>
                    <a:pt x="4013" y="5704"/>
                    <a:pt x="3727" y="7025"/>
                    <a:pt x="3561" y="8406"/>
                  </a:cubicBezTo>
                  <a:close/>
                  <a:moveTo>
                    <a:pt x="4394" y="4263"/>
                  </a:moveTo>
                  <a:cubicBezTo>
                    <a:pt x="4216" y="3941"/>
                    <a:pt x="3918" y="4049"/>
                    <a:pt x="3525" y="4001"/>
                  </a:cubicBezTo>
                  <a:cubicBezTo>
                    <a:pt x="3120" y="3965"/>
                    <a:pt x="2584" y="3751"/>
                    <a:pt x="2144" y="3644"/>
                  </a:cubicBezTo>
                  <a:cubicBezTo>
                    <a:pt x="1680" y="3537"/>
                    <a:pt x="1215" y="3429"/>
                    <a:pt x="751" y="3358"/>
                  </a:cubicBezTo>
                  <a:cubicBezTo>
                    <a:pt x="739" y="3299"/>
                    <a:pt x="703" y="3251"/>
                    <a:pt x="656" y="3239"/>
                  </a:cubicBezTo>
                  <a:cubicBezTo>
                    <a:pt x="656" y="3203"/>
                    <a:pt x="691" y="3215"/>
                    <a:pt x="691" y="3239"/>
                  </a:cubicBezTo>
                  <a:cubicBezTo>
                    <a:pt x="2049" y="3465"/>
                    <a:pt x="3287" y="3858"/>
                    <a:pt x="4656" y="4049"/>
                  </a:cubicBezTo>
                  <a:cubicBezTo>
                    <a:pt x="5335" y="4144"/>
                    <a:pt x="6002" y="4275"/>
                    <a:pt x="6656" y="4442"/>
                  </a:cubicBezTo>
                  <a:cubicBezTo>
                    <a:pt x="7002" y="4477"/>
                    <a:pt x="7347" y="4537"/>
                    <a:pt x="7692" y="4608"/>
                  </a:cubicBezTo>
                  <a:cubicBezTo>
                    <a:pt x="7990" y="4656"/>
                    <a:pt x="8466" y="4596"/>
                    <a:pt x="8526" y="5013"/>
                  </a:cubicBezTo>
                  <a:cubicBezTo>
                    <a:pt x="7133" y="4787"/>
                    <a:pt x="5835" y="4418"/>
                    <a:pt x="4394" y="4263"/>
                  </a:cubicBezTo>
                  <a:close/>
                  <a:moveTo>
                    <a:pt x="8847" y="4763"/>
                  </a:moveTo>
                  <a:cubicBezTo>
                    <a:pt x="8561" y="4561"/>
                    <a:pt x="8752" y="4168"/>
                    <a:pt x="8835" y="3870"/>
                  </a:cubicBezTo>
                  <a:cubicBezTo>
                    <a:pt x="8942" y="3560"/>
                    <a:pt x="9026" y="3251"/>
                    <a:pt x="9085" y="2929"/>
                  </a:cubicBezTo>
                  <a:cubicBezTo>
                    <a:pt x="9311" y="2346"/>
                    <a:pt x="9395" y="1667"/>
                    <a:pt x="9609" y="1072"/>
                  </a:cubicBezTo>
                  <a:cubicBezTo>
                    <a:pt x="9597" y="1013"/>
                    <a:pt x="9633" y="1001"/>
                    <a:pt x="9621" y="965"/>
                  </a:cubicBezTo>
                  <a:cubicBezTo>
                    <a:pt x="9728" y="1048"/>
                    <a:pt x="9800" y="1179"/>
                    <a:pt x="9919" y="1239"/>
                  </a:cubicBezTo>
                  <a:cubicBezTo>
                    <a:pt x="9526" y="2394"/>
                    <a:pt x="9216" y="3596"/>
                    <a:pt x="8847" y="477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theme" Target="../theme/theme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Lora"/>
              <a:buNone/>
              <a:defRPr sz="3500" b="1">
                <a:solidFill>
                  <a:schemeClr val="dk1"/>
                </a:solidFill>
                <a:latin typeface="Lora"/>
                <a:ea typeface="Lora"/>
                <a:cs typeface="Lora"/>
                <a:sym typeface="Lora"/>
              </a:defRPr>
            </a:lvl1pPr>
            <a:lvl2pPr lvl="1" rtl="0">
              <a:spcBef>
                <a:spcPts val="0"/>
              </a:spcBef>
              <a:spcAft>
                <a:spcPts val="0"/>
              </a:spcAft>
              <a:buClr>
                <a:schemeClr val="dk1"/>
              </a:buClr>
              <a:buSzPts val="3500"/>
              <a:buFont typeface="Lora"/>
              <a:buNone/>
              <a:defRPr sz="3500" b="1">
                <a:solidFill>
                  <a:schemeClr val="dk1"/>
                </a:solidFill>
                <a:latin typeface="Lora"/>
                <a:ea typeface="Lora"/>
                <a:cs typeface="Lora"/>
                <a:sym typeface="Lora"/>
              </a:defRPr>
            </a:lvl2pPr>
            <a:lvl3pPr lvl="2" rtl="0">
              <a:spcBef>
                <a:spcPts val="0"/>
              </a:spcBef>
              <a:spcAft>
                <a:spcPts val="0"/>
              </a:spcAft>
              <a:buClr>
                <a:schemeClr val="dk1"/>
              </a:buClr>
              <a:buSzPts val="3500"/>
              <a:buFont typeface="Lora"/>
              <a:buNone/>
              <a:defRPr sz="3500" b="1">
                <a:solidFill>
                  <a:schemeClr val="dk1"/>
                </a:solidFill>
                <a:latin typeface="Lora"/>
                <a:ea typeface="Lora"/>
                <a:cs typeface="Lora"/>
                <a:sym typeface="Lora"/>
              </a:defRPr>
            </a:lvl3pPr>
            <a:lvl4pPr lvl="3" rtl="0">
              <a:spcBef>
                <a:spcPts val="0"/>
              </a:spcBef>
              <a:spcAft>
                <a:spcPts val="0"/>
              </a:spcAft>
              <a:buClr>
                <a:schemeClr val="dk1"/>
              </a:buClr>
              <a:buSzPts val="3500"/>
              <a:buFont typeface="Lora"/>
              <a:buNone/>
              <a:defRPr sz="3500" b="1">
                <a:solidFill>
                  <a:schemeClr val="dk1"/>
                </a:solidFill>
                <a:latin typeface="Lora"/>
                <a:ea typeface="Lora"/>
                <a:cs typeface="Lora"/>
                <a:sym typeface="Lora"/>
              </a:defRPr>
            </a:lvl4pPr>
            <a:lvl5pPr lvl="4" rtl="0">
              <a:spcBef>
                <a:spcPts val="0"/>
              </a:spcBef>
              <a:spcAft>
                <a:spcPts val="0"/>
              </a:spcAft>
              <a:buClr>
                <a:schemeClr val="dk1"/>
              </a:buClr>
              <a:buSzPts val="3500"/>
              <a:buFont typeface="Lora"/>
              <a:buNone/>
              <a:defRPr sz="3500" b="1">
                <a:solidFill>
                  <a:schemeClr val="dk1"/>
                </a:solidFill>
                <a:latin typeface="Lora"/>
                <a:ea typeface="Lora"/>
                <a:cs typeface="Lora"/>
                <a:sym typeface="Lora"/>
              </a:defRPr>
            </a:lvl5pPr>
            <a:lvl6pPr lvl="5" rtl="0">
              <a:spcBef>
                <a:spcPts val="0"/>
              </a:spcBef>
              <a:spcAft>
                <a:spcPts val="0"/>
              </a:spcAft>
              <a:buClr>
                <a:schemeClr val="dk1"/>
              </a:buClr>
              <a:buSzPts val="3500"/>
              <a:buFont typeface="Lora"/>
              <a:buNone/>
              <a:defRPr sz="3500" b="1">
                <a:solidFill>
                  <a:schemeClr val="dk1"/>
                </a:solidFill>
                <a:latin typeface="Lora"/>
                <a:ea typeface="Lora"/>
                <a:cs typeface="Lora"/>
                <a:sym typeface="Lora"/>
              </a:defRPr>
            </a:lvl6pPr>
            <a:lvl7pPr lvl="6" rtl="0">
              <a:spcBef>
                <a:spcPts val="0"/>
              </a:spcBef>
              <a:spcAft>
                <a:spcPts val="0"/>
              </a:spcAft>
              <a:buClr>
                <a:schemeClr val="dk1"/>
              </a:buClr>
              <a:buSzPts val="3500"/>
              <a:buFont typeface="Lora"/>
              <a:buNone/>
              <a:defRPr sz="3500" b="1">
                <a:solidFill>
                  <a:schemeClr val="dk1"/>
                </a:solidFill>
                <a:latin typeface="Lora"/>
                <a:ea typeface="Lora"/>
                <a:cs typeface="Lora"/>
                <a:sym typeface="Lora"/>
              </a:defRPr>
            </a:lvl7pPr>
            <a:lvl8pPr lvl="7" rtl="0">
              <a:spcBef>
                <a:spcPts val="0"/>
              </a:spcBef>
              <a:spcAft>
                <a:spcPts val="0"/>
              </a:spcAft>
              <a:buClr>
                <a:schemeClr val="dk1"/>
              </a:buClr>
              <a:buSzPts val="3500"/>
              <a:buFont typeface="Lora"/>
              <a:buNone/>
              <a:defRPr sz="3500" b="1">
                <a:solidFill>
                  <a:schemeClr val="dk1"/>
                </a:solidFill>
                <a:latin typeface="Lora"/>
                <a:ea typeface="Lora"/>
                <a:cs typeface="Lora"/>
                <a:sym typeface="Lora"/>
              </a:defRPr>
            </a:lvl8pPr>
            <a:lvl9pPr lvl="8" rtl="0">
              <a:spcBef>
                <a:spcPts val="0"/>
              </a:spcBef>
              <a:spcAft>
                <a:spcPts val="0"/>
              </a:spcAft>
              <a:buClr>
                <a:schemeClr val="dk1"/>
              </a:buClr>
              <a:buSzPts val="3500"/>
              <a:buFont typeface="Lora"/>
              <a:buNone/>
              <a:defRPr sz="3500" b="1">
                <a:solidFill>
                  <a:schemeClr val="dk1"/>
                </a:solidFill>
                <a:latin typeface="Lora"/>
                <a:ea typeface="Lora"/>
                <a:cs typeface="Lora"/>
                <a:sym typeface="Lora"/>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Asap"/>
              <a:buChar char="●"/>
              <a:defRPr>
                <a:solidFill>
                  <a:schemeClr val="dk1"/>
                </a:solidFill>
                <a:latin typeface="Asap"/>
                <a:ea typeface="Asap"/>
                <a:cs typeface="Asap"/>
                <a:sym typeface="Asap"/>
              </a:defRPr>
            </a:lvl1pPr>
            <a:lvl2pPr marL="914400" lvl="1" indent="-317500">
              <a:lnSpc>
                <a:spcPct val="115000"/>
              </a:lnSpc>
              <a:spcBef>
                <a:spcPts val="0"/>
              </a:spcBef>
              <a:spcAft>
                <a:spcPts val="0"/>
              </a:spcAft>
              <a:buClr>
                <a:schemeClr val="dk1"/>
              </a:buClr>
              <a:buSzPts val="1400"/>
              <a:buFont typeface="Asap"/>
              <a:buChar char="○"/>
              <a:defRPr>
                <a:solidFill>
                  <a:schemeClr val="dk1"/>
                </a:solidFill>
                <a:latin typeface="Asap"/>
                <a:ea typeface="Asap"/>
                <a:cs typeface="Asap"/>
                <a:sym typeface="Asap"/>
              </a:defRPr>
            </a:lvl2pPr>
            <a:lvl3pPr marL="1371600" lvl="2" indent="-317500">
              <a:lnSpc>
                <a:spcPct val="115000"/>
              </a:lnSpc>
              <a:spcBef>
                <a:spcPts val="0"/>
              </a:spcBef>
              <a:spcAft>
                <a:spcPts val="0"/>
              </a:spcAft>
              <a:buClr>
                <a:schemeClr val="dk1"/>
              </a:buClr>
              <a:buSzPts val="1400"/>
              <a:buFont typeface="Asap"/>
              <a:buChar char="■"/>
              <a:defRPr>
                <a:solidFill>
                  <a:schemeClr val="dk1"/>
                </a:solidFill>
                <a:latin typeface="Asap"/>
                <a:ea typeface="Asap"/>
                <a:cs typeface="Asap"/>
                <a:sym typeface="Asap"/>
              </a:defRPr>
            </a:lvl3pPr>
            <a:lvl4pPr marL="1828800" lvl="3" indent="-317500">
              <a:lnSpc>
                <a:spcPct val="115000"/>
              </a:lnSpc>
              <a:spcBef>
                <a:spcPts val="0"/>
              </a:spcBef>
              <a:spcAft>
                <a:spcPts val="0"/>
              </a:spcAft>
              <a:buClr>
                <a:schemeClr val="dk1"/>
              </a:buClr>
              <a:buSzPts val="1400"/>
              <a:buFont typeface="Asap"/>
              <a:buChar char="●"/>
              <a:defRPr>
                <a:solidFill>
                  <a:schemeClr val="dk1"/>
                </a:solidFill>
                <a:latin typeface="Asap"/>
                <a:ea typeface="Asap"/>
                <a:cs typeface="Asap"/>
                <a:sym typeface="Asap"/>
              </a:defRPr>
            </a:lvl4pPr>
            <a:lvl5pPr marL="2286000" lvl="4" indent="-317500">
              <a:lnSpc>
                <a:spcPct val="115000"/>
              </a:lnSpc>
              <a:spcBef>
                <a:spcPts val="0"/>
              </a:spcBef>
              <a:spcAft>
                <a:spcPts val="0"/>
              </a:spcAft>
              <a:buClr>
                <a:schemeClr val="dk1"/>
              </a:buClr>
              <a:buSzPts val="1400"/>
              <a:buFont typeface="Asap"/>
              <a:buChar char="○"/>
              <a:defRPr>
                <a:solidFill>
                  <a:schemeClr val="dk1"/>
                </a:solidFill>
                <a:latin typeface="Asap"/>
                <a:ea typeface="Asap"/>
                <a:cs typeface="Asap"/>
                <a:sym typeface="Asap"/>
              </a:defRPr>
            </a:lvl5pPr>
            <a:lvl6pPr marL="2743200" lvl="5" indent="-317500">
              <a:lnSpc>
                <a:spcPct val="115000"/>
              </a:lnSpc>
              <a:spcBef>
                <a:spcPts val="0"/>
              </a:spcBef>
              <a:spcAft>
                <a:spcPts val="0"/>
              </a:spcAft>
              <a:buClr>
                <a:schemeClr val="dk1"/>
              </a:buClr>
              <a:buSzPts val="1400"/>
              <a:buFont typeface="Asap"/>
              <a:buChar char="■"/>
              <a:defRPr>
                <a:solidFill>
                  <a:schemeClr val="dk1"/>
                </a:solidFill>
                <a:latin typeface="Asap"/>
                <a:ea typeface="Asap"/>
                <a:cs typeface="Asap"/>
                <a:sym typeface="Asap"/>
              </a:defRPr>
            </a:lvl6pPr>
            <a:lvl7pPr marL="3200400" lvl="6" indent="-317500">
              <a:lnSpc>
                <a:spcPct val="115000"/>
              </a:lnSpc>
              <a:spcBef>
                <a:spcPts val="0"/>
              </a:spcBef>
              <a:spcAft>
                <a:spcPts val="0"/>
              </a:spcAft>
              <a:buClr>
                <a:schemeClr val="dk1"/>
              </a:buClr>
              <a:buSzPts val="1400"/>
              <a:buFont typeface="Asap"/>
              <a:buChar char="●"/>
              <a:defRPr>
                <a:solidFill>
                  <a:schemeClr val="dk1"/>
                </a:solidFill>
                <a:latin typeface="Asap"/>
                <a:ea typeface="Asap"/>
                <a:cs typeface="Asap"/>
                <a:sym typeface="Asap"/>
              </a:defRPr>
            </a:lvl7pPr>
            <a:lvl8pPr marL="3657600" lvl="7" indent="-317500">
              <a:lnSpc>
                <a:spcPct val="115000"/>
              </a:lnSpc>
              <a:spcBef>
                <a:spcPts val="0"/>
              </a:spcBef>
              <a:spcAft>
                <a:spcPts val="0"/>
              </a:spcAft>
              <a:buClr>
                <a:schemeClr val="dk1"/>
              </a:buClr>
              <a:buSzPts val="1400"/>
              <a:buFont typeface="Asap"/>
              <a:buChar char="○"/>
              <a:defRPr>
                <a:solidFill>
                  <a:schemeClr val="dk1"/>
                </a:solidFill>
                <a:latin typeface="Asap"/>
                <a:ea typeface="Asap"/>
                <a:cs typeface="Asap"/>
                <a:sym typeface="Asap"/>
              </a:defRPr>
            </a:lvl8pPr>
            <a:lvl9pPr marL="4114800" lvl="8" indent="-317500">
              <a:lnSpc>
                <a:spcPct val="115000"/>
              </a:lnSpc>
              <a:spcBef>
                <a:spcPts val="0"/>
              </a:spcBef>
              <a:spcAft>
                <a:spcPts val="0"/>
              </a:spcAft>
              <a:buClr>
                <a:schemeClr val="dk1"/>
              </a:buClr>
              <a:buSzPts val="1400"/>
              <a:buFont typeface="Asap"/>
              <a:buChar char="■"/>
              <a:defRPr>
                <a:solidFill>
                  <a:schemeClr val="dk1"/>
                </a:solidFill>
                <a:latin typeface="Asap"/>
                <a:ea typeface="Asap"/>
                <a:cs typeface="Asap"/>
                <a:sym typeface="Asap"/>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3" r:id="rId3"/>
    <p:sldLayoutId id="2147483658" r:id="rId4"/>
    <p:sldLayoutId id="2147483660" r:id="rId5"/>
    <p:sldLayoutId id="2147483661" r:id="rId6"/>
    <p:sldLayoutId id="2147483665" r:id="rId7"/>
    <p:sldLayoutId id="2147483671" r:id="rId8"/>
    <p:sldLayoutId id="2147483676" r:id="rId9"/>
    <p:sldLayoutId id="2147483677"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1.xml" /><Relationship Id="rId4" Type="http://schemas.openxmlformats.org/officeDocument/2006/relationships/image" Target="../media/image2.jpg" /></Relationships>
</file>

<file path=ppt/slides/_rels/slide2.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notesSlide" Target="../notesSlides/notesSlide2.xml" /><Relationship Id="rId1" Type="http://schemas.openxmlformats.org/officeDocument/2006/relationships/slideLayout" Target="../slideLayouts/slideLayout3.xml" /></Relationships>
</file>

<file path=ppt/slides/_rels/slide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3.xml" /><Relationship Id="rId1" Type="http://schemas.openxmlformats.org/officeDocument/2006/relationships/slideLayout" Target="../slideLayouts/slideLayout5.xml" /></Relationships>
</file>

<file path=ppt/slides/_rels/slide4.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4.xml" /><Relationship Id="rId1" Type="http://schemas.openxmlformats.org/officeDocument/2006/relationships/slideLayout" Target="../slideLayouts/slideLayout8.xml" /></Relationships>
</file>

<file path=ppt/slides/_rels/slide5.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notesSlide" Target="../notesSlides/notesSlide5.xml" /><Relationship Id="rId1" Type="http://schemas.openxmlformats.org/officeDocument/2006/relationships/slideLayout" Target="../slideLayouts/slideLayout6.xml" /></Relationships>
</file>

<file path=ppt/slides/_rels/slide6.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notesSlide" Target="../notesSlides/notesSlide6.xml"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8"/>
        <p:cNvGrpSpPr/>
        <p:nvPr/>
      </p:nvGrpSpPr>
      <p:grpSpPr>
        <a:xfrm>
          <a:off x="0" y="0"/>
          <a:ext cx="0" cy="0"/>
          <a:chOff x="0" y="0"/>
          <a:chExt cx="0" cy="0"/>
        </a:xfrm>
      </p:grpSpPr>
      <p:sp>
        <p:nvSpPr>
          <p:cNvPr id="1319" name="Google Shape;1319;p35"/>
          <p:cNvSpPr txBox="1">
            <a:spLocks noGrp="1"/>
          </p:cNvSpPr>
          <p:nvPr>
            <p:ph type="ctrTitle"/>
          </p:nvPr>
        </p:nvSpPr>
        <p:spPr>
          <a:xfrm>
            <a:off x="2756942" y="749305"/>
            <a:ext cx="5128218" cy="1551418"/>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ES" dirty="0"/>
              <a:t>MODELO: </a:t>
            </a:r>
            <a:br>
              <a:rPr lang="es-ES" dirty="0"/>
            </a:br>
            <a:r>
              <a:rPr lang="es-ES" dirty="0"/>
              <a:t>RUSSEL ACKOFF</a:t>
            </a:r>
            <a:endParaRPr dirty="0"/>
          </a:p>
        </p:txBody>
      </p:sp>
      <p:sp>
        <p:nvSpPr>
          <p:cNvPr id="1320" name="Google Shape;1320;p35"/>
          <p:cNvSpPr txBox="1">
            <a:spLocks noGrp="1"/>
          </p:cNvSpPr>
          <p:nvPr>
            <p:ph type="subTitle" idx="1"/>
          </p:nvPr>
        </p:nvSpPr>
        <p:spPr>
          <a:xfrm>
            <a:off x="3202050" y="2994743"/>
            <a:ext cx="2739900" cy="95959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a:t>Valentina Judex</a:t>
            </a:r>
          </a:p>
          <a:p>
            <a:pPr marL="0" lvl="0" indent="0" algn="l" rtl="0">
              <a:spcBef>
                <a:spcPts val="0"/>
              </a:spcBef>
              <a:spcAft>
                <a:spcPts val="0"/>
              </a:spcAft>
              <a:buNone/>
            </a:pPr>
            <a:r>
              <a:rPr lang="es-ES" dirty="0"/>
              <a:t>Yeniffer Pérez</a:t>
            </a:r>
          </a:p>
          <a:p>
            <a:pPr marL="0" lvl="0" indent="0" algn="l" rtl="0">
              <a:spcBef>
                <a:spcPts val="0"/>
              </a:spcBef>
              <a:spcAft>
                <a:spcPts val="0"/>
              </a:spcAft>
              <a:buNone/>
            </a:pPr>
            <a:r>
              <a:rPr lang="es-ES" dirty="0"/>
              <a:t>Raúl Mesa</a:t>
            </a:r>
          </a:p>
        </p:txBody>
      </p:sp>
      <p:grpSp>
        <p:nvGrpSpPr>
          <p:cNvPr id="1334" name="Google Shape;1334;p35"/>
          <p:cNvGrpSpPr/>
          <p:nvPr/>
        </p:nvGrpSpPr>
        <p:grpSpPr>
          <a:xfrm rot="-693669">
            <a:off x="924465" y="788633"/>
            <a:ext cx="1637830" cy="1441336"/>
            <a:chOff x="941469" y="2878528"/>
            <a:chExt cx="722207" cy="635563"/>
          </a:xfrm>
        </p:grpSpPr>
        <p:sp>
          <p:nvSpPr>
            <p:cNvPr id="1335" name="Google Shape;1335;p35"/>
            <p:cNvSpPr/>
            <p:nvPr/>
          </p:nvSpPr>
          <p:spPr>
            <a:xfrm>
              <a:off x="1045225" y="2916167"/>
              <a:ext cx="323879" cy="41471"/>
            </a:xfrm>
            <a:custGeom>
              <a:avLst/>
              <a:gdLst/>
              <a:ahLst/>
              <a:cxnLst/>
              <a:rect l="l" t="t" r="r" b="b"/>
              <a:pathLst>
                <a:path w="10145" h="1299" extrusionOk="0">
                  <a:moveTo>
                    <a:pt x="1191" y="1096"/>
                  </a:moveTo>
                  <a:cubicBezTo>
                    <a:pt x="2382" y="881"/>
                    <a:pt x="3691" y="774"/>
                    <a:pt x="4989" y="655"/>
                  </a:cubicBezTo>
                  <a:cubicBezTo>
                    <a:pt x="6704" y="489"/>
                    <a:pt x="8383" y="167"/>
                    <a:pt x="10109" y="131"/>
                  </a:cubicBezTo>
                  <a:cubicBezTo>
                    <a:pt x="10145" y="0"/>
                    <a:pt x="9907" y="60"/>
                    <a:pt x="9823" y="24"/>
                  </a:cubicBezTo>
                  <a:cubicBezTo>
                    <a:pt x="8335" y="12"/>
                    <a:pt x="6918" y="334"/>
                    <a:pt x="5489" y="453"/>
                  </a:cubicBezTo>
                  <a:cubicBezTo>
                    <a:pt x="4049" y="584"/>
                    <a:pt x="2560" y="667"/>
                    <a:pt x="1144" y="917"/>
                  </a:cubicBezTo>
                  <a:cubicBezTo>
                    <a:pt x="751" y="1000"/>
                    <a:pt x="274" y="941"/>
                    <a:pt x="1" y="1191"/>
                  </a:cubicBezTo>
                  <a:cubicBezTo>
                    <a:pt x="382" y="1298"/>
                    <a:pt x="798" y="1179"/>
                    <a:pt x="1191" y="109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35"/>
            <p:cNvSpPr/>
            <p:nvPr/>
          </p:nvSpPr>
          <p:spPr>
            <a:xfrm>
              <a:off x="1586514" y="3266991"/>
              <a:ext cx="27009" cy="36522"/>
            </a:xfrm>
            <a:custGeom>
              <a:avLst/>
              <a:gdLst/>
              <a:ahLst/>
              <a:cxnLst/>
              <a:rect l="l" t="t" r="r" b="b"/>
              <a:pathLst>
                <a:path w="846" h="1144" extrusionOk="0">
                  <a:moveTo>
                    <a:pt x="845" y="727"/>
                  </a:moveTo>
                  <a:cubicBezTo>
                    <a:pt x="691" y="525"/>
                    <a:pt x="226" y="1"/>
                    <a:pt x="0" y="334"/>
                  </a:cubicBezTo>
                  <a:cubicBezTo>
                    <a:pt x="60" y="584"/>
                    <a:pt x="607" y="1144"/>
                    <a:pt x="845" y="72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35"/>
            <p:cNvSpPr/>
            <p:nvPr/>
          </p:nvSpPr>
          <p:spPr>
            <a:xfrm>
              <a:off x="1372105" y="2904770"/>
              <a:ext cx="22858" cy="33457"/>
            </a:xfrm>
            <a:custGeom>
              <a:avLst/>
              <a:gdLst/>
              <a:ahLst/>
              <a:cxnLst/>
              <a:rect l="l" t="t" r="r" b="b"/>
              <a:pathLst>
                <a:path w="716" h="1048" extrusionOk="0">
                  <a:moveTo>
                    <a:pt x="668" y="72"/>
                  </a:moveTo>
                  <a:cubicBezTo>
                    <a:pt x="179" y="0"/>
                    <a:pt x="1" y="643"/>
                    <a:pt x="60" y="1048"/>
                  </a:cubicBezTo>
                  <a:cubicBezTo>
                    <a:pt x="477" y="1048"/>
                    <a:pt x="715" y="476"/>
                    <a:pt x="668" y="7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35"/>
            <p:cNvSpPr/>
            <p:nvPr/>
          </p:nvSpPr>
          <p:spPr>
            <a:xfrm>
              <a:off x="1020132" y="2946943"/>
              <a:ext cx="36905" cy="28158"/>
            </a:xfrm>
            <a:custGeom>
              <a:avLst/>
              <a:gdLst/>
              <a:ahLst/>
              <a:cxnLst/>
              <a:rect l="l" t="t" r="r" b="b"/>
              <a:pathLst>
                <a:path w="1156" h="882" extrusionOk="0">
                  <a:moveTo>
                    <a:pt x="215" y="13"/>
                  </a:moveTo>
                  <a:cubicBezTo>
                    <a:pt x="60" y="1"/>
                    <a:pt x="13" y="156"/>
                    <a:pt x="1" y="346"/>
                  </a:cubicBezTo>
                  <a:cubicBezTo>
                    <a:pt x="322" y="548"/>
                    <a:pt x="703" y="846"/>
                    <a:pt x="1132" y="882"/>
                  </a:cubicBezTo>
                  <a:cubicBezTo>
                    <a:pt x="1156" y="346"/>
                    <a:pt x="536" y="287"/>
                    <a:pt x="215" y="1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35"/>
            <p:cNvSpPr/>
            <p:nvPr/>
          </p:nvSpPr>
          <p:spPr>
            <a:xfrm>
              <a:off x="1276330" y="3284486"/>
              <a:ext cx="305267" cy="69213"/>
            </a:xfrm>
            <a:custGeom>
              <a:avLst/>
              <a:gdLst/>
              <a:ahLst/>
              <a:cxnLst/>
              <a:rect l="l" t="t" r="r" b="b"/>
              <a:pathLst>
                <a:path w="9562" h="2168" extrusionOk="0">
                  <a:moveTo>
                    <a:pt x="9240" y="12"/>
                  </a:moveTo>
                  <a:cubicBezTo>
                    <a:pt x="6668" y="167"/>
                    <a:pt x="4215" y="489"/>
                    <a:pt x="2036" y="1167"/>
                  </a:cubicBezTo>
                  <a:cubicBezTo>
                    <a:pt x="1703" y="1274"/>
                    <a:pt x="1322" y="1394"/>
                    <a:pt x="941" y="1501"/>
                  </a:cubicBezTo>
                  <a:cubicBezTo>
                    <a:pt x="596" y="1608"/>
                    <a:pt x="108" y="1667"/>
                    <a:pt x="1" y="2001"/>
                  </a:cubicBezTo>
                  <a:cubicBezTo>
                    <a:pt x="322" y="2167"/>
                    <a:pt x="703" y="1786"/>
                    <a:pt x="1048" y="1715"/>
                  </a:cubicBezTo>
                  <a:cubicBezTo>
                    <a:pt x="1429" y="1644"/>
                    <a:pt x="1786" y="1513"/>
                    <a:pt x="2132" y="1346"/>
                  </a:cubicBezTo>
                  <a:cubicBezTo>
                    <a:pt x="2882" y="1120"/>
                    <a:pt x="3691" y="953"/>
                    <a:pt x="4465" y="751"/>
                  </a:cubicBezTo>
                  <a:cubicBezTo>
                    <a:pt x="6132" y="512"/>
                    <a:pt x="7751" y="215"/>
                    <a:pt x="9526" y="120"/>
                  </a:cubicBezTo>
                  <a:cubicBezTo>
                    <a:pt x="9561" y="0"/>
                    <a:pt x="9335" y="60"/>
                    <a:pt x="9240"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35"/>
            <p:cNvSpPr/>
            <p:nvPr/>
          </p:nvSpPr>
          <p:spPr>
            <a:xfrm>
              <a:off x="1041043" y="2978868"/>
              <a:ext cx="209843" cy="375981"/>
            </a:xfrm>
            <a:custGeom>
              <a:avLst/>
              <a:gdLst/>
              <a:ahLst/>
              <a:cxnLst/>
              <a:rect l="l" t="t" r="r" b="b"/>
              <a:pathLst>
                <a:path w="6573" h="11777" extrusionOk="0">
                  <a:moveTo>
                    <a:pt x="5763" y="10300"/>
                  </a:moveTo>
                  <a:cubicBezTo>
                    <a:pt x="5442" y="9835"/>
                    <a:pt x="5180" y="9335"/>
                    <a:pt x="4977" y="8811"/>
                  </a:cubicBezTo>
                  <a:cubicBezTo>
                    <a:pt x="4156" y="7347"/>
                    <a:pt x="3394" y="5847"/>
                    <a:pt x="2584" y="4394"/>
                  </a:cubicBezTo>
                  <a:cubicBezTo>
                    <a:pt x="1775" y="2930"/>
                    <a:pt x="810" y="1561"/>
                    <a:pt x="120" y="25"/>
                  </a:cubicBezTo>
                  <a:lnTo>
                    <a:pt x="24" y="1"/>
                  </a:lnTo>
                  <a:cubicBezTo>
                    <a:pt x="12" y="49"/>
                    <a:pt x="12" y="96"/>
                    <a:pt x="1" y="132"/>
                  </a:cubicBezTo>
                  <a:cubicBezTo>
                    <a:pt x="1572" y="3073"/>
                    <a:pt x="3275" y="5906"/>
                    <a:pt x="4799" y="8883"/>
                  </a:cubicBezTo>
                  <a:cubicBezTo>
                    <a:pt x="5013" y="9407"/>
                    <a:pt x="5275" y="9907"/>
                    <a:pt x="5585" y="10371"/>
                  </a:cubicBezTo>
                  <a:cubicBezTo>
                    <a:pt x="5716" y="10609"/>
                    <a:pt x="5858" y="10847"/>
                    <a:pt x="5977" y="11097"/>
                  </a:cubicBezTo>
                  <a:cubicBezTo>
                    <a:pt x="6192" y="11288"/>
                    <a:pt x="6108" y="11693"/>
                    <a:pt x="6478" y="11776"/>
                  </a:cubicBezTo>
                  <a:cubicBezTo>
                    <a:pt x="6573" y="11490"/>
                    <a:pt x="6263" y="11276"/>
                    <a:pt x="6180" y="11026"/>
                  </a:cubicBezTo>
                  <a:cubicBezTo>
                    <a:pt x="6061" y="10776"/>
                    <a:pt x="5894" y="10550"/>
                    <a:pt x="5763" y="1030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35"/>
            <p:cNvSpPr/>
            <p:nvPr/>
          </p:nvSpPr>
          <p:spPr>
            <a:xfrm>
              <a:off x="1246289" y="3344537"/>
              <a:ext cx="28924" cy="28158"/>
            </a:xfrm>
            <a:custGeom>
              <a:avLst/>
              <a:gdLst/>
              <a:ahLst/>
              <a:cxnLst/>
              <a:rect l="l" t="t" r="r" b="b"/>
              <a:pathLst>
                <a:path w="906" h="882" extrusionOk="0">
                  <a:moveTo>
                    <a:pt x="596" y="1"/>
                  </a:moveTo>
                  <a:cubicBezTo>
                    <a:pt x="275" y="13"/>
                    <a:pt x="1" y="751"/>
                    <a:pt x="358" y="870"/>
                  </a:cubicBezTo>
                  <a:cubicBezTo>
                    <a:pt x="680" y="882"/>
                    <a:pt x="906" y="132"/>
                    <a:pt x="5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35"/>
            <p:cNvSpPr/>
            <p:nvPr/>
          </p:nvSpPr>
          <p:spPr>
            <a:xfrm>
              <a:off x="1515800" y="3129778"/>
              <a:ext cx="31574" cy="34639"/>
            </a:xfrm>
            <a:custGeom>
              <a:avLst/>
              <a:gdLst/>
              <a:ahLst/>
              <a:cxnLst/>
              <a:rect l="l" t="t" r="r" b="b"/>
              <a:pathLst>
                <a:path w="989" h="1085" extrusionOk="0">
                  <a:moveTo>
                    <a:pt x="524" y="1084"/>
                  </a:moveTo>
                  <a:cubicBezTo>
                    <a:pt x="536" y="1048"/>
                    <a:pt x="560" y="1048"/>
                    <a:pt x="596" y="1060"/>
                  </a:cubicBezTo>
                  <a:cubicBezTo>
                    <a:pt x="989" y="644"/>
                    <a:pt x="239" y="1"/>
                    <a:pt x="0" y="536"/>
                  </a:cubicBezTo>
                  <a:cubicBezTo>
                    <a:pt x="96" y="775"/>
                    <a:pt x="191" y="1025"/>
                    <a:pt x="524" y="108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35"/>
            <p:cNvSpPr/>
            <p:nvPr/>
          </p:nvSpPr>
          <p:spPr>
            <a:xfrm>
              <a:off x="1413544" y="3106600"/>
              <a:ext cx="18293" cy="21326"/>
            </a:xfrm>
            <a:custGeom>
              <a:avLst/>
              <a:gdLst/>
              <a:ahLst/>
              <a:cxnLst/>
              <a:rect l="l" t="t" r="r" b="b"/>
              <a:pathLst>
                <a:path w="573" h="668" extrusionOk="0">
                  <a:moveTo>
                    <a:pt x="72" y="572"/>
                  </a:moveTo>
                  <a:cubicBezTo>
                    <a:pt x="144" y="608"/>
                    <a:pt x="167" y="667"/>
                    <a:pt x="286" y="667"/>
                  </a:cubicBezTo>
                  <a:cubicBezTo>
                    <a:pt x="572" y="358"/>
                    <a:pt x="1" y="0"/>
                    <a:pt x="72" y="57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35"/>
            <p:cNvSpPr/>
            <p:nvPr/>
          </p:nvSpPr>
          <p:spPr>
            <a:xfrm>
              <a:off x="941469" y="2878528"/>
              <a:ext cx="722207" cy="635563"/>
            </a:xfrm>
            <a:custGeom>
              <a:avLst/>
              <a:gdLst/>
              <a:ahLst/>
              <a:cxnLst/>
              <a:rect l="l" t="t" r="r" b="b"/>
              <a:pathLst>
                <a:path w="22622" h="19908" extrusionOk="0">
                  <a:moveTo>
                    <a:pt x="22515" y="16276"/>
                  </a:moveTo>
                  <a:cubicBezTo>
                    <a:pt x="22372" y="16169"/>
                    <a:pt x="22253" y="16276"/>
                    <a:pt x="22086" y="16253"/>
                  </a:cubicBezTo>
                  <a:cubicBezTo>
                    <a:pt x="21848" y="15598"/>
                    <a:pt x="21658" y="14812"/>
                    <a:pt x="21908" y="13883"/>
                  </a:cubicBezTo>
                  <a:cubicBezTo>
                    <a:pt x="22039" y="13824"/>
                    <a:pt x="22193" y="13776"/>
                    <a:pt x="22193" y="13526"/>
                  </a:cubicBezTo>
                  <a:cubicBezTo>
                    <a:pt x="21729" y="12240"/>
                    <a:pt x="20836" y="11026"/>
                    <a:pt x="20169" y="9788"/>
                  </a:cubicBezTo>
                  <a:cubicBezTo>
                    <a:pt x="20253" y="9573"/>
                    <a:pt x="20241" y="9371"/>
                    <a:pt x="20300" y="9073"/>
                  </a:cubicBezTo>
                  <a:cubicBezTo>
                    <a:pt x="20145" y="8621"/>
                    <a:pt x="19764" y="8335"/>
                    <a:pt x="19455" y="7990"/>
                  </a:cubicBezTo>
                  <a:cubicBezTo>
                    <a:pt x="19098" y="7109"/>
                    <a:pt x="18741" y="6228"/>
                    <a:pt x="18300" y="5406"/>
                  </a:cubicBezTo>
                  <a:cubicBezTo>
                    <a:pt x="18098" y="5370"/>
                    <a:pt x="17895" y="5370"/>
                    <a:pt x="17705" y="5418"/>
                  </a:cubicBezTo>
                  <a:cubicBezTo>
                    <a:pt x="16681" y="3703"/>
                    <a:pt x="15573" y="2037"/>
                    <a:pt x="14395" y="429"/>
                  </a:cubicBezTo>
                  <a:cubicBezTo>
                    <a:pt x="14300" y="417"/>
                    <a:pt x="14204" y="382"/>
                    <a:pt x="14145" y="322"/>
                  </a:cubicBezTo>
                  <a:cubicBezTo>
                    <a:pt x="9108" y="1"/>
                    <a:pt x="4715" y="560"/>
                    <a:pt x="857" y="1810"/>
                  </a:cubicBezTo>
                  <a:cubicBezTo>
                    <a:pt x="405" y="2203"/>
                    <a:pt x="226" y="2965"/>
                    <a:pt x="24" y="3692"/>
                  </a:cubicBezTo>
                  <a:cubicBezTo>
                    <a:pt x="0" y="3906"/>
                    <a:pt x="107" y="4013"/>
                    <a:pt x="72" y="4239"/>
                  </a:cubicBezTo>
                  <a:cubicBezTo>
                    <a:pt x="322" y="4930"/>
                    <a:pt x="607" y="5608"/>
                    <a:pt x="834" y="6323"/>
                  </a:cubicBezTo>
                  <a:cubicBezTo>
                    <a:pt x="1072" y="7013"/>
                    <a:pt x="1381" y="7680"/>
                    <a:pt x="1750" y="8323"/>
                  </a:cubicBezTo>
                  <a:cubicBezTo>
                    <a:pt x="2358" y="9645"/>
                    <a:pt x="2953" y="10978"/>
                    <a:pt x="3679" y="12216"/>
                  </a:cubicBezTo>
                  <a:cubicBezTo>
                    <a:pt x="4477" y="13407"/>
                    <a:pt x="5001" y="14788"/>
                    <a:pt x="5918" y="15884"/>
                  </a:cubicBezTo>
                  <a:cubicBezTo>
                    <a:pt x="6775" y="17015"/>
                    <a:pt x="7370" y="18348"/>
                    <a:pt x="8489" y="19301"/>
                  </a:cubicBezTo>
                  <a:cubicBezTo>
                    <a:pt x="8966" y="19384"/>
                    <a:pt x="9430" y="19455"/>
                    <a:pt x="9751" y="19324"/>
                  </a:cubicBezTo>
                  <a:cubicBezTo>
                    <a:pt x="12656" y="19360"/>
                    <a:pt x="15002" y="18646"/>
                    <a:pt x="17419" y="18039"/>
                  </a:cubicBezTo>
                  <a:cubicBezTo>
                    <a:pt x="17562" y="18479"/>
                    <a:pt x="17681" y="18955"/>
                    <a:pt x="17859" y="19384"/>
                  </a:cubicBezTo>
                  <a:cubicBezTo>
                    <a:pt x="17895" y="19551"/>
                    <a:pt x="17967" y="19455"/>
                    <a:pt x="18050" y="19503"/>
                  </a:cubicBezTo>
                  <a:cubicBezTo>
                    <a:pt x="17979" y="19598"/>
                    <a:pt x="17931" y="19705"/>
                    <a:pt x="17931" y="19825"/>
                  </a:cubicBezTo>
                  <a:cubicBezTo>
                    <a:pt x="18574" y="19908"/>
                    <a:pt x="18598" y="19182"/>
                    <a:pt x="18824" y="18717"/>
                  </a:cubicBezTo>
                  <a:cubicBezTo>
                    <a:pt x="19538" y="18765"/>
                    <a:pt x="19657" y="19241"/>
                    <a:pt x="20193" y="19420"/>
                  </a:cubicBezTo>
                  <a:cubicBezTo>
                    <a:pt x="20515" y="18789"/>
                    <a:pt x="20038" y="18050"/>
                    <a:pt x="19907" y="17479"/>
                  </a:cubicBezTo>
                  <a:cubicBezTo>
                    <a:pt x="20372" y="17360"/>
                    <a:pt x="20872" y="17288"/>
                    <a:pt x="21300" y="17110"/>
                  </a:cubicBezTo>
                  <a:cubicBezTo>
                    <a:pt x="21777" y="16943"/>
                    <a:pt x="22622" y="16979"/>
                    <a:pt x="22515" y="16276"/>
                  </a:cubicBezTo>
                  <a:close/>
                  <a:moveTo>
                    <a:pt x="19383" y="15550"/>
                  </a:moveTo>
                  <a:cubicBezTo>
                    <a:pt x="18979" y="15586"/>
                    <a:pt x="18598" y="15657"/>
                    <a:pt x="18193" y="15717"/>
                  </a:cubicBezTo>
                  <a:lnTo>
                    <a:pt x="17967" y="15681"/>
                  </a:lnTo>
                  <a:cubicBezTo>
                    <a:pt x="17193" y="15717"/>
                    <a:pt x="16216" y="15907"/>
                    <a:pt x="15597" y="15895"/>
                  </a:cubicBezTo>
                  <a:cubicBezTo>
                    <a:pt x="17336" y="15467"/>
                    <a:pt x="19455" y="15348"/>
                    <a:pt x="21169" y="15014"/>
                  </a:cubicBezTo>
                  <a:cubicBezTo>
                    <a:pt x="21158" y="15241"/>
                    <a:pt x="20765" y="15241"/>
                    <a:pt x="20586" y="15360"/>
                  </a:cubicBezTo>
                  <a:cubicBezTo>
                    <a:pt x="20765" y="15491"/>
                    <a:pt x="21038" y="15407"/>
                    <a:pt x="21217" y="15383"/>
                  </a:cubicBezTo>
                  <a:cubicBezTo>
                    <a:pt x="21217" y="15503"/>
                    <a:pt x="21277" y="15574"/>
                    <a:pt x="21277" y="15693"/>
                  </a:cubicBezTo>
                  <a:cubicBezTo>
                    <a:pt x="20622" y="15872"/>
                    <a:pt x="19967" y="16003"/>
                    <a:pt x="19312" y="16110"/>
                  </a:cubicBezTo>
                  <a:cubicBezTo>
                    <a:pt x="19157" y="16074"/>
                    <a:pt x="19110" y="15943"/>
                    <a:pt x="19050" y="15836"/>
                  </a:cubicBezTo>
                  <a:cubicBezTo>
                    <a:pt x="19574" y="15753"/>
                    <a:pt x="20122" y="15717"/>
                    <a:pt x="20503" y="15455"/>
                  </a:cubicBezTo>
                  <a:cubicBezTo>
                    <a:pt x="20205" y="15288"/>
                    <a:pt x="19741" y="15526"/>
                    <a:pt x="19383" y="15550"/>
                  </a:cubicBezTo>
                  <a:close/>
                  <a:moveTo>
                    <a:pt x="13907" y="15324"/>
                  </a:moveTo>
                  <a:cubicBezTo>
                    <a:pt x="16335" y="14836"/>
                    <a:pt x="18800" y="14407"/>
                    <a:pt x="21288" y="13990"/>
                  </a:cubicBezTo>
                  <a:cubicBezTo>
                    <a:pt x="21324" y="14002"/>
                    <a:pt x="21348" y="13990"/>
                    <a:pt x="21360" y="13967"/>
                  </a:cubicBezTo>
                  <a:cubicBezTo>
                    <a:pt x="21372" y="14050"/>
                    <a:pt x="21253" y="14264"/>
                    <a:pt x="21229" y="14419"/>
                  </a:cubicBezTo>
                  <a:cubicBezTo>
                    <a:pt x="17014" y="14610"/>
                    <a:pt x="13371" y="15562"/>
                    <a:pt x="10013" y="16884"/>
                  </a:cubicBezTo>
                  <a:cubicBezTo>
                    <a:pt x="11216" y="16229"/>
                    <a:pt x="12668" y="15931"/>
                    <a:pt x="13907" y="15324"/>
                  </a:cubicBezTo>
                  <a:close/>
                  <a:moveTo>
                    <a:pt x="10073" y="16193"/>
                  </a:moveTo>
                  <a:cubicBezTo>
                    <a:pt x="13418" y="14752"/>
                    <a:pt x="16871" y="13455"/>
                    <a:pt x="21408" y="13609"/>
                  </a:cubicBezTo>
                  <a:cubicBezTo>
                    <a:pt x="17502" y="13800"/>
                    <a:pt x="14002" y="14538"/>
                    <a:pt x="11013" y="15967"/>
                  </a:cubicBezTo>
                  <a:cubicBezTo>
                    <a:pt x="10716" y="16015"/>
                    <a:pt x="10239" y="16229"/>
                    <a:pt x="10073" y="16193"/>
                  </a:cubicBezTo>
                  <a:close/>
                  <a:moveTo>
                    <a:pt x="21277" y="15860"/>
                  </a:moveTo>
                  <a:cubicBezTo>
                    <a:pt x="21348" y="15860"/>
                    <a:pt x="21300" y="15967"/>
                    <a:pt x="21360" y="15979"/>
                  </a:cubicBezTo>
                  <a:cubicBezTo>
                    <a:pt x="20729" y="16229"/>
                    <a:pt x="20050" y="16372"/>
                    <a:pt x="19372" y="16384"/>
                  </a:cubicBezTo>
                  <a:cubicBezTo>
                    <a:pt x="19943" y="16134"/>
                    <a:pt x="20705" y="16122"/>
                    <a:pt x="21277" y="15860"/>
                  </a:cubicBezTo>
                  <a:close/>
                  <a:moveTo>
                    <a:pt x="21467" y="16193"/>
                  </a:moveTo>
                  <a:cubicBezTo>
                    <a:pt x="21562" y="16217"/>
                    <a:pt x="21598" y="16288"/>
                    <a:pt x="21681" y="16324"/>
                  </a:cubicBezTo>
                  <a:cubicBezTo>
                    <a:pt x="21360" y="16455"/>
                    <a:pt x="20955" y="16491"/>
                    <a:pt x="20574" y="16562"/>
                  </a:cubicBezTo>
                  <a:cubicBezTo>
                    <a:pt x="20193" y="16634"/>
                    <a:pt x="19824" y="16788"/>
                    <a:pt x="19526" y="16681"/>
                  </a:cubicBezTo>
                  <a:cubicBezTo>
                    <a:pt x="20169" y="16515"/>
                    <a:pt x="20836" y="16372"/>
                    <a:pt x="21467" y="16193"/>
                  </a:cubicBezTo>
                  <a:close/>
                  <a:moveTo>
                    <a:pt x="19812" y="9502"/>
                  </a:moveTo>
                  <a:cubicBezTo>
                    <a:pt x="19157" y="9585"/>
                    <a:pt x="18681" y="9883"/>
                    <a:pt x="18098" y="10049"/>
                  </a:cubicBezTo>
                  <a:cubicBezTo>
                    <a:pt x="18145" y="9919"/>
                    <a:pt x="18074" y="9883"/>
                    <a:pt x="18110" y="9752"/>
                  </a:cubicBezTo>
                  <a:cubicBezTo>
                    <a:pt x="18764" y="9728"/>
                    <a:pt x="19169" y="9335"/>
                    <a:pt x="19812" y="9276"/>
                  </a:cubicBezTo>
                  <a:cubicBezTo>
                    <a:pt x="19812" y="9347"/>
                    <a:pt x="19836" y="9407"/>
                    <a:pt x="19812" y="9502"/>
                  </a:cubicBezTo>
                  <a:close/>
                  <a:moveTo>
                    <a:pt x="19622" y="8776"/>
                  </a:moveTo>
                  <a:cubicBezTo>
                    <a:pt x="19050" y="8966"/>
                    <a:pt x="18514" y="9204"/>
                    <a:pt x="17979" y="9466"/>
                  </a:cubicBezTo>
                  <a:cubicBezTo>
                    <a:pt x="17550" y="9085"/>
                    <a:pt x="17157" y="8668"/>
                    <a:pt x="16788" y="8228"/>
                  </a:cubicBezTo>
                  <a:cubicBezTo>
                    <a:pt x="17431" y="8073"/>
                    <a:pt x="18169" y="8073"/>
                    <a:pt x="18729" y="7811"/>
                  </a:cubicBezTo>
                  <a:cubicBezTo>
                    <a:pt x="19050" y="8109"/>
                    <a:pt x="19276" y="8478"/>
                    <a:pt x="19610" y="8776"/>
                  </a:cubicBezTo>
                  <a:close/>
                  <a:moveTo>
                    <a:pt x="16609" y="7894"/>
                  </a:moveTo>
                  <a:cubicBezTo>
                    <a:pt x="16431" y="7752"/>
                    <a:pt x="16383" y="7132"/>
                    <a:pt x="16550" y="6728"/>
                  </a:cubicBezTo>
                  <a:cubicBezTo>
                    <a:pt x="16669" y="6775"/>
                    <a:pt x="16657" y="6930"/>
                    <a:pt x="16693" y="7049"/>
                  </a:cubicBezTo>
                  <a:cubicBezTo>
                    <a:pt x="16669" y="7144"/>
                    <a:pt x="16633" y="7240"/>
                    <a:pt x="16586" y="7323"/>
                  </a:cubicBezTo>
                  <a:cubicBezTo>
                    <a:pt x="16550" y="7513"/>
                    <a:pt x="16562" y="7716"/>
                    <a:pt x="16597" y="7894"/>
                  </a:cubicBezTo>
                  <a:close/>
                  <a:moveTo>
                    <a:pt x="17693" y="9859"/>
                  </a:moveTo>
                  <a:cubicBezTo>
                    <a:pt x="17264" y="9561"/>
                    <a:pt x="16895" y="9216"/>
                    <a:pt x="16681" y="8740"/>
                  </a:cubicBezTo>
                  <a:cubicBezTo>
                    <a:pt x="16967" y="9145"/>
                    <a:pt x="17431" y="9430"/>
                    <a:pt x="17681" y="9859"/>
                  </a:cubicBezTo>
                  <a:close/>
                  <a:moveTo>
                    <a:pt x="17871" y="7513"/>
                  </a:moveTo>
                  <a:cubicBezTo>
                    <a:pt x="17621" y="7692"/>
                    <a:pt x="17228" y="7668"/>
                    <a:pt x="16955" y="7811"/>
                  </a:cubicBezTo>
                  <a:cubicBezTo>
                    <a:pt x="16871" y="7764"/>
                    <a:pt x="16883" y="7656"/>
                    <a:pt x="16895" y="7537"/>
                  </a:cubicBezTo>
                  <a:cubicBezTo>
                    <a:pt x="17181" y="7680"/>
                    <a:pt x="17455" y="7549"/>
                    <a:pt x="17478" y="7216"/>
                  </a:cubicBezTo>
                  <a:cubicBezTo>
                    <a:pt x="17693" y="7252"/>
                    <a:pt x="17729" y="7418"/>
                    <a:pt x="17859" y="7513"/>
                  </a:cubicBezTo>
                  <a:close/>
                  <a:moveTo>
                    <a:pt x="17478" y="6728"/>
                  </a:moveTo>
                  <a:cubicBezTo>
                    <a:pt x="17800" y="6930"/>
                    <a:pt x="18288" y="7156"/>
                    <a:pt x="18300" y="7478"/>
                  </a:cubicBezTo>
                  <a:cubicBezTo>
                    <a:pt x="18133" y="7287"/>
                    <a:pt x="18002" y="7061"/>
                    <a:pt x="17752" y="6930"/>
                  </a:cubicBezTo>
                  <a:cubicBezTo>
                    <a:pt x="17574" y="6930"/>
                    <a:pt x="17443" y="6882"/>
                    <a:pt x="17478" y="6728"/>
                  </a:cubicBezTo>
                  <a:close/>
                  <a:moveTo>
                    <a:pt x="17109" y="7204"/>
                  </a:moveTo>
                  <a:cubicBezTo>
                    <a:pt x="16931" y="7037"/>
                    <a:pt x="17109" y="6609"/>
                    <a:pt x="16812" y="6525"/>
                  </a:cubicBezTo>
                  <a:cubicBezTo>
                    <a:pt x="16824" y="6442"/>
                    <a:pt x="16931" y="6478"/>
                    <a:pt x="17014" y="6490"/>
                  </a:cubicBezTo>
                  <a:cubicBezTo>
                    <a:pt x="17169" y="6668"/>
                    <a:pt x="17133" y="7002"/>
                    <a:pt x="17109" y="7204"/>
                  </a:cubicBezTo>
                  <a:close/>
                  <a:moveTo>
                    <a:pt x="18133" y="5918"/>
                  </a:moveTo>
                  <a:cubicBezTo>
                    <a:pt x="18324" y="6299"/>
                    <a:pt x="18479" y="6692"/>
                    <a:pt x="18598" y="7085"/>
                  </a:cubicBezTo>
                  <a:cubicBezTo>
                    <a:pt x="18633" y="7132"/>
                    <a:pt x="18598" y="7097"/>
                    <a:pt x="18562" y="7085"/>
                  </a:cubicBezTo>
                  <a:cubicBezTo>
                    <a:pt x="18431" y="6882"/>
                    <a:pt x="18264" y="6692"/>
                    <a:pt x="18086" y="6513"/>
                  </a:cubicBezTo>
                  <a:cubicBezTo>
                    <a:pt x="17859" y="6418"/>
                    <a:pt x="17621" y="6347"/>
                    <a:pt x="17371" y="6311"/>
                  </a:cubicBezTo>
                  <a:cubicBezTo>
                    <a:pt x="17228" y="6192"/>
                    <a:pt x="17062" y="6109"/>
                    <a:pt x="16883" y="6037"/>
                  </a:cubicBezTo>
                  <a:cubicBezTo>
                    <a:pt x="16657" y="6037"/>
                    <a:pt x="16455" y="6132"/>
                    <a:pt x="16312" y="6287"/>
                  </a:cubicBezTo>
                  <a:cubicBezTo>
                    <a:pt x="16181" y="6692"/>
                    <a:pt x="15978" y="7299"/>
                    <a:pt x="16133" y="7764"/>
                  </a:cubicBezTo>
                  <a:cubicBezTo>
                    <a:pt x="16145" y="7990"/>
                    <a:pt x="16407" y="8049"/>
                    <a:pt x="16312" y="8359"/>
                  </a:cubicBezTo>
                  <a:cubicBezTo>
                    <a:pt x="15919" y="8335"/>
                    <a:pt x="15859" y="8049"/>
                    <a:pt x="15562" y="7954"/>
                  </a:cubicBezTo>
                  <a:cubicBezTo>
                    <a:pt x="15264" y="7918"/>
                    <a:pt x="15073" y="8025"/>
                    <a:pt x="14788" y="8002"/>
                  </a:cubicBezTo>
                  <a:cubicBezTo>
                    <a:pt x="14121" y="7371"/>
                    <a:pt x="15181" y="6942"/>
                    <a:pt x="15335" y="6347"/>
                  </a:cubicBezTo>
                  <a:cubicBezTo>
                    <a:pt x="16097" y="5918"/>
                    <a:pt x="17193" y="6037"/>
                    <a:pt x="18133" y="5930"/>
                  </a:cubicBezTo>
                  <a:close/>
                  <a:moveTo>
                    <a:pt x="1655" y="2132"/>
                  </a:moveTo>
                  <a:cubicBezTo>
                    <a:pt x="2917" y="3799"/>
                    <a:pt x="3786" y="5728"/>
                    <a:pt x="4834" y="7549"/>
                  </a:cubicBezTo>
                  <a:cubicBezTo>
                    <a:pt x="5894" y="9371"/>
                    <a:pt x="6763" y="11264"/>
                    <a:pt x="7870" y="13026"/>
                  </a:cubicBezTo>
                  <a:cubicBezTo>
                    <a:pt x="7906" y="13240"/>
                    <a:pt x="8013" y="13395"/>
                    <a:pt x="8061" y="13598"/>
                  </a:cubicBezTo>
                  <a:cubicBezTo>
                    <a:pt x="8275" y="14038"/>
                    <a:pt x="8549" y="14431"/>
                    <a:pt x="8775" y="14860"/>
                  </a:cubicBezTo>
                  <a:cubicBezTo>
                    <a:pt x="8977" y="15264"/>
                    <a:pt x="9394" y="15657"/>
                    <a:pt x="9394" y="16122"/>
                  </a:cubicBezTo>
                  <a:cubicBezTo>
                    <a:pt x="9299" y="16241"/>
                    <a:pt x="9192" y="15884"/>
                    <a:pt x="9096" y="15812"/>
                  </a:cubicBezTo>
                  <a:cubicBezTo>
                    <a:pt x="9025" y="15669"/>
                    <a:pt x="8930" y="15538"/>
                    <a:pt x="8823" y="15407"/>
                  </a:cubicBezTo>
                  <a:cubicBezTo>
                    <a:pt x="8715" y="15074"/>
                    <a:pt x="8489" y="14824"/>
                    <a:pt x="8394" y="14479"/>
                  </a:cubicBezTo>
                  <a:cubicBezTo>
                    <a:pt x="8084" y="13883"/>
                    <a:pt x="7775" y="13264"/>
                    <a:pt x="7453" y="12669"/>
                  </a:cubicBezTo>
                  <a:cubicBezTo>
                    <a:pt x="6215" y="10252"/>
                    <a:pt x="4894" y="7894"/>
                    <a:pt x="3560" y="5549"/>
                  </a:cubicBezTo>
                  <a:cubicBezTo>
                    <a:pt x="3203" y="4989"/>
                    <a:pt x="2834" y="4418"/>
                    <a:pt x="2512" y="3834"/>
                  </a:cubicBezTo>
                  <a:cubicBezTo>
                    <a:pt x="2286" y="3584"/>
                    <a:pt x="2167" y="3251"/>
                    <a:pt x="1965" y="2977"/>
                  </a:cubicBezTo>
                  <a:cubicBezTo>
                    <a:pt x="1846" y="2691"/>
                    <a:pt x="1524" y="2430"/>
                    <a:pt x="1524" y="2144"/>
                  </a:cubicBezTo>
                  <a:cubicBezTo>
                    <a:pt x="1584" y="2168"/>
                    <a:pt x="1607" y="2144"/>
                    <a:pt x="1655" y="2132"/>
                  </a:cubicBezTo>
                  <a:close/>
                  <a:moveTo>
                    <a:pt x="714" y="3799"/>
                  </a:moveTo>
                  <a:cubicBezTo>
                    <a:pt x="631" y="3406"/>
                    <a:pt x="881" y="2811"/>
                    <a:pt x="1036" y="2477"/>
                  </a:cubicBezTo>
                  <a:cubicBezTo>
                    <a:pt x="1084" y="2549"/>
                    <a:pt x="1119" y="2620"/>
                    <a:pt x="1143" y="2691"/>
                  </a:cubicBezTo>
                  <a:cubicBezTo>
                    <a:pt x="965" y="3049"/>
                    <a:pt x="810" y="3418"/>
                    <a:pt x="703" y="3799"/>
                  </a:cubicBezTo>
                  <a:close/>
                  <a:moveTo>
                    <a:pt x="1322" y="3084"/>
                  </a:moveTo>
                  <a:cubicBezTo>
                    <a:pt x="1417" y="3084"/>
                    <a:pt x="1393" y="3192"/>
                    <a:pt x="1465" y="3215"/>
                  </a:cubicBezTo>
                  <a:cubicBezTo>
                    <a:pt x="1346" y="3453"/>
                    <a:pt x="1179" y="3644"/>
                    <a:pt x="1095" y="3918"/>
                  </a:cubicBezTo>
                  <a:cubicBezTo>
                    <a:pt x="1072" y="3680"/>
                    <a:pt x="1250" y="3358"/>
                    <a:pt x="1310" y="3084"/>
                  </a:cubicBezTo>
                  <a:close/>
                  <a:moveTo>
                    <a:pt x="3608" y="10466"/>
                  </a:moveTo>
                  <a:cubicBezTo>
                    <a:pt x="3560" y="10621"/>
                    <a:pt x="3501" y="10359"/>
                    <a:pt x="3453" y="10323"/>
                  </a:cubicBezTo>
                  <a:cubicBezTo>
                    <a:pt x="3417" y="10216"/>
                    <a:pt x="3334" y="10157"/>
                    <a:pt x="3334" y="10038"/>
                  </a:cubicBezTo>
                  <a:cubicBezTo>
                    <a:pt x="3000" y="9538"/>
                    <a:pt x="2798" y="8942"/>
                    <a:pt x="2429" y="8466"/>
                  </a:cubicBezTo>
                  <a:cubicBezTo>
                    <a:pt x="1857" y="7394"/>
                    <a:pt x="1667" y="6049"/>
                    <a:pt x="1143" y="4942"/>
                  </a:cubicBezTo>
                  <a:cubicBezTo>
                    <a:pt x="1262" y="4477"/>
                    <a:pt x="1429" y="4037"/>
                    <a:pt x="1643" y="3608"/>
                  </a:cubicBezTo>
                  <a:cubicBezTo>
                    <a:pt x="2774" y="5001"/>
                    <a:pt x="3441" y="6751"/>
                    <a:pt x="4394" y="8287"/>
                  </a:cubicBezTo>
                  <a:cubicBezTo>
                    <a:pt x="3917" y="8716"/>
                    <a:pt x="3739" y="9573"/>
                    <a:pt x="3608" y="10466"/>
                  </a:cubicBezTo>
                  <a:close/>
                  <a:moveTo>
                    <a:pt x="4108" y="10038"/>
                  </a:moveTo>
                  <a:cubicBezTo>
                    <a:pt x="4179" y="9573"/>
                    <a:pt x="4334" y="9121"/>
                    <a:pt x="4536" y="8704"/>
                  </a:cubicBezTo>
                  <a:cubicBezTo>
                    <a:pt x="4536" y="8668"/>
                    <a:pt x="4536" y="8633"/>
                    <a:pt x="4548" y="8609"/>
                  </a:cubicBezTo>
                  <a:cubicBezTo>
                    <a:pt x="4644" y="8668"/>
                    <a:pt x="4679" y="8776"/>
                    <a:pt x="4739" y="8871"/>
                  </a:cubicBezTo>
                  <a:cubicBezTo>
                    <a:pt x="4382" y="9657"/>
                    <a:pt x="4132" y="10502"/>
                    <a:pt x="4013" y="11359"/>
                  </a:cubicBezTo>
                  <a:cubicBezTo>
                    <a:pt x="3858" y="11038"/>
                    <a:pt x="4013" y="10514"/>
                    <a:pt x="4096" y="10038"/>
                  </a:cubicBezTo>
                  <a:close/>
                  <a:moveTo>
                    <a:pt x="4358" y="11978"/>
                  </a:moveTo>
                  <a:cubicBezTo>
                    <a:pt x="4405" y="10978"/>
                    <a:pt x="4691" y="10049"/>
                    <a:pt x="4953" y="9228"/>
                  </a:cubicBezTo>
                  <a:cubicBezTo>
                    <a:pt x="5977" y="10907"/>
                    <a:pt x="6894" y="12669"/>
                    <a:pt x="7692" y="14467"/>
                  </a:cubicBezTo>
                  <a:cubicBezTo>
                    <a:pt x="7239" y="14717"/>
                    <a:pt x="7096" y="15634"/>
                    <a:pt x="7108" y="16157"/>
                  </a:cubicBezTo>
                  <a:cubicBezTo>
                    <a:pt x="7453" y="15872"/>
                    <a:pt x="7644" y="15360"/>
                    <a:pt x="7834" y="14860"/>
                  </a:cubicBezTo>
                  <a:cubicBezTo>
                    <a:pt x="7977" y="14967"/>
                    <a:pt x="7977" y="15181"/>
                    <a:pt x="8096" y="15300"/>
                  </a:cubicBezTo>
                  <a:cubicBezTo>
                    <a:pt x="7799" y="15764"/>
                    <a:pt x="7584" y="16276"/>
                    <a:pt x="7501" y="16824"/>
                  </a:cubicBezTo>
                  <a:cubicBezTo>
                    <a:pt x="6096" y="15479"/>
                    <a:pt x="5310" y="13669"/>
                    <a:pt x="4346" y="11978"/>
                  </a:cubicBezTo>
                  <a:close/>
                  <a:moveTo>
                    <a:pt x="8049" y="17539"/>
                  </a:moveTo>
                  <a:cubicBezTo>
                    <a:pt x="7680" y="17134"/>
                    <a:pt x="8144" y="16169"/>
                    <a:pt x="8311" y="15729"/>
                  </a:cubicBezTo>
                  <a:cubicBezTo>
                    <a:pt x="8406" y="15812"/>
                    <a:pt x="8430" y="15931"/>
                    <a:pt x="8501" y="16026"/>
                  </a:cubicBezTo>
                  <a:cubicBezTo>
                    <a:pt x="8287" y="16515"/>
                    <a:pt x="8132" y="17015"/>
                    <a:pt x="8049" y="17539"/>
                  </a:cubicBezTo>
                  <a:close/>
                  <a:moveTo>
                    <a:pt x="8537" y="18241"/>
                  </a:moveTo>
                  <a:cubicBezTo>
                    <a:pt x="8215" y="17931"/>
                    <a:pt x="8656" y="17015"/>
                    <a:pt x="8715" y="16562"/>
                  </a:cubicBezTo>
                  <a:cubicBezTo>
                    <a:pt x="8715" y="16515"/>
                    <a:pt x="8763" y="16515"/>
                    <a:pt x="8763" y="16467"/>
                  </a:cubicBezTo>
                  <a:cubicBezTo>
                    <a:pt x="8846" y="16503"/>
                    <a:pt x="8882" y="16586"/>
                    <a:pt x="8942" y="16634"/>
                  </a:cubicBezTo>
                  <a:cubicBezTo>
                    <a:pt x="8811" y="17158"/>
                    <a:pt x="8656" y="17658"/>
                    <a:pt x="8537" y="18241"/>
                  </a:cubicBezTo>
                  <a:close/>
                  <a:moveTo>
                    <a:pt x="9049" y="18884"/>
                  </a:moveTo>
                  <a:cubicBezTo>
                    <a:pt x="9061" y="18384"/>
                    <a:pt x="9132" y="17896"/>
                    <a:pt x="9263" y="17408"/>
                  </a:cubicBezTo>
                  <a:cubicBezTo>
                    <a:pt x="9335" y="17884"/>
                    <a:pt x="9347" y="18396"/>
                    <a:pt x="9525" y="18789"/>
                  </a:cubicBezTo>
                  <a:cubicBezTo>
                    <a:pt x="9430" y="18896"/>
                    <a:pt x="9144" y="18753"/>
                    <a:pt x="9049" y="18884"/>
                  </a:cubicBezTo>
                  <a:close/>
                  <a:moveTo>
                    <a:pt x="9728" y="15848"/>
                  </a:moveTo>
                  <a:cubicBezTo>
                    <a:pt x="9335" y="14991"/>
                    <a:pt x="8835" y="14217"/>
                    <a:pt x="8346" y="13431"/>
                  </a:cubicBezTo>
                  <a:cubicBezTo>
                    <a:pt x="7751" y="12050"/>
                    <a:pt x="6882" y="10871"/>
                    <a:pt x="6239" y="9526"/>
                  </a:cubicBezTo>
                  <a:cubicBezTo>
                    <a:pt x="5548" y="8228"/>
                    <a:pt x="4905" y="6882"/>
                    <a:pt x="4072" y="5692"/>
                  </a:cubicBezTo>
                  <a:cubicBezTo>
                    <a:pt x="3453" y="4442"/>
                    <a:pt x="2727" y="3227"/>
                    <a:pt x="1929" y="2072"/>
                  </a:cubicBezTo>
                  <a:cubicBezTo>
                    <a:pt x="5441" y="906"/>
                    <a:pt x="9775" y="834"/>
                    <a:pt x="14026" y="644"/>
                  </a:cubicBezTo>
                  <a:cubicBezTo>
                    <a:pt x="14216" y="798"/>
                    <a:pt x="14276" y="1060"/>
                    <a:pt x="14395" y="1263"/>
                  </a:cubicBezTo>
                  <a:cubicBezTo>
                    <a:pt x="14550" y="1453"/>
                    <a:pt x="14692" y="1656"/>
                    <a:pt x="14811" y="1858"/>
                  </a:cubicBezTo>
                  <a:cubicBezTo>
                    <a:pt x="15085" y="2263"/>
                    <a:pt x="15323" y="2691"/>
                    <a:pt x="15562" y="3108"/>
                  </a:cubicBezTo>
                  <a:cubicBezTo>
                    <a:pt x="16133" y="3894"/>
                    <a:pt x="16645" y="4716"/>
                    <a:pt x="17264" y="5466"/>
                  </a:cubicBezTo>
                  <a:cubicBezTo>
                    <a:pt x="16705" y="5716"/>
                    <a:pt x="16586" y="5025"/>
                    <a:pt x="16324" y="4787"/>
                  </a:cubicBezTo>
                  <a:cubicBezTo>
                    <a:pt x="16133" y="4418"/>
                    <a:pt x="15859" y="4108"/>
                    <a:pt x="15681" y="3727"/>
                  </a:cubicBezTo>
                  <a:cubicBezTo>
                    <a:pt x="15431" y="3394"/>
                    <a:pt x="15240" y="3013"/>
                    <a:pt x="14990" y="2680"/>
                  </a:cubicBezTo>
                  <a:cubicBezTo>
                    <a:pt x="14740" y="2346"/>
                    <a:pt x="14621" y="1941"/>
                    <a:pt x="14240" y="1703"/>
                  </a:cubicBezTo>
                  <a:cubicBezTo>
                    <a:pt x="14204" y="2060"/>
                    <a:pt x="14633" y="2334"/>
                    <a:pt x="14764" y="2680"/>
                  </a:cubicBezTo>
                  <a:cubicBezTo>
                    <a:pt x="14978" y="2989"/>
                    <a:pt x="15181" y="3311"/>
                    <a:pt x="15359" y="3644"/>
                  </a:cubicBezTo>
                  <a:cubicBezTo>
                    <a:pt x="15740" y="4251"/>
                    <a:pt x="16216" y="4966"/>
                    <a:pt x="16550" y="5513"/>
                  </a:cubicBezTo>
                  <a:cubicBezTo>
                    <a:pt x="16383" y="5525"/>
                    <a:pt x="16216" y="5501"/>
                    <a:pt x="16050" y="5478"/>
                  </a:cubicBezTo>
                  <a:cubicBezTo>
                    <a:pt x="15538" y="5608"/>
                    <a:pt x="15109" y="5847"/>
                    <a:pt x="14883" y="6370"/>
                  </a:cubicBezTo>
                  <a:cubicBezTo>
                    <a:pt x="14585" y="6609"/>
                    <a:pt x="14228" y="6751"/>
                    <a:pt x="14121" y="7228"/>
                  </a:cubicBezTo>
                  <a:cubicBezTo>
                    <a:pt x="14061" y="7371"/>
                    <a:pt x="14014" y="7085"/>
                    <a:pt x="13942" y="7061"/>
                  </a:cubicBezTo>
                  <a:cubicBezTo>
                    <a:pt x="13895" y="6966"/>
                    <a:pt x="13835" y="6871"/>
                    <a:pt x="13788" y="6763"/>
                  </a:cubicBezTo>
                  <a:cubicBezTo>
                    <a:pt x="13668" y="6585"/>
                    <a:pt x="13561" y="6394"/>
                    <a:pt x="13478" y="6192"/>
                  </a:cubicBezTo>
                  <a:cubicBezTo>
                    <a:pt x="13216" y="5835"/>
                    <a:pt x="13073" y="5406"/>
                    <a:pt x="12811" y="5061"/>
                  </a:cubicBezTo>
                  <a:cubicBezTo>
                    <a:pt x="12359" y="4311"/>
                    <a:pt x="11859" y="3608"/>
                    <a:pt x="11466" y="2822"/>
                  </a:cubicBezTo>
                  <a:cubicBezTo>
                    <a:pt x="10561" y="2787"/>
                    <a:pt x="9954" y="3156"/>
                    <a:pt x="9156" y="3287"/>
                  </a:cubicBezTo>
                  <a:cubicBezTo>
                    <a:pt x="8370" y="3406"/>
                    <a:pt x="7584" y="3513"/>
                    <a:pt x="6941" y="3834"/>
                  </a:cubicBezTo>
                  <a:cubicBezTo>
                    <a:pt x="7894" y="6013"/>
                    <a:pt x="9108" y="8002"/>
                    <a:pt x="10239" y="10061"/>
                  </a:cubicBezTo>
                  <a:cubicBezTo>
                    <a:pt x="10620" y="10728"/>
                    <a:pt x="10942" y="11454"/>
                    <a:pt x="11490" y="12014"/>
                  </a:cubicBezTo>
                  <a:cubicBezTo>
                    <a:pt x="11371" y="11288"/>
                    <a:pt x="10787" y="10645"/>
                    <a:pt x="10442" y="9990"/>
                  </a:cubicBezTo>
                  <a:cubicBezTo>
                    <a:pt x="10085" y="9311"/>
                    <a:pt x="9680" y="8668"/>
                    <a:pt x="9335" y="7990"/>
                  </a:cubicBezTo>
                  <a:cubicBezTo>
                    <a:pt x="8715" y="6573"/>
                    <a:pt x="8001" y="5216"/>
                    <a:pt x="7203" y="3894"/>
                  </a:cubicBezTo>
                  <a:cubicBezTo>
                    <a:pt x="8573" y="3632"/>
                    <a:pt x="9966" y="3370"/>
                    <a:pt x="11299" y="3037"/>
                  </a:cubicBezTo>
                  <a:cubicBezTo>
                    <a:pt x="12109" y="4275"/>
                    <a:pt x="12847" y="5561"/>
                    <a:pt x="13573" y="6871"/>
                  </a:cubicBezTo>
                  <a:cubicBezTo>
                    <a:pt x="14252" y="8168"/>
                    <a:pt x="15169" y="9430"/>
                    <a:pt x="15681" y="10752"/>
                  </a:cubicBezTo>
                  <a:cubicBezTo>
                    <a:pt x="15502" y="10740"/>
                    <a:pt x="15383" y="10811"/>
                    <a:pt x="15228" y="10823"/>
                  </a:cubicBezTo>
                  <a:cubicBezTo>
                    <a:pt x="14276" y="11085"/>
                    <a:pt x="13347" y="11490"/>
                    <a:pt x="12383" y="11776"/>
                  </a:cubicBezTo>
                  <a:cubicBezTo>
                    <a:pt x="12085" y="11859"/>
                    <a:pt x="11716" y="11883"/>
                    <a:pt x="11466" y="12109"/>
                  </a:cubicBezTo>
                  <a:cubicBezTo>
                    <a:pt x="12121" y="12276"/>
                    <a:pt x="12835" y="11776"/>
                    <a:pt x="13502" y="11669"/>
                  </a:cubicBezTo>
                  <a:cubicBezTo>
                    <a:pt x="14097" y="11383"/>
                    <a:pt x="14823" y="11252"/>
                    <a:pt x="15466" y="11026"/>
                  </a:cubicBezTo>
                  <a:cubicBezTo>
                    <a:pt x="15681" y="11062"/>
                    <a:pt x="15895" y="11038"/>
                    <a:pt x="16085" y="10942"/>
                  </a:cubicBezTo>
                  <a:cubicBezTo>
                    <a:pt x="15788" y="10085"/>
                    <a:pt x="15169" y="9299"/>
                    <a:pt x="14859" y="8526"/>
                  </a:cubicBezTo>
                  <a:cubicBezTo>
                    <a:pt x="15097" y="8561"/>
                    <a:pt x="15359" y="8633"/>
                    <a:pt x="15502" y="8526"/>
                  </a:cubicBezTo>
                  <a:cubicBezTo>
                    <a:pt x="15704" y="8728"/>
                    <a:pt x="15966" y="8847"/>
                    <a:pt x="16252" y="8871"/>
                  </a:cubicBezTo>
                  <a:cubicBezTo>
                    <a:pt x="16562" y="9454"/>
                    <a:pt x="16931" y="9978"/>
                    <a:pt x="17538" y="10335"/>
                  </a:cubicBezTo>
                  <a:cubicBezTo>
                    <a:pt x="18205" y="10407"/>
                    <a:pt x="18764" y="10359"/>
                    <a:pt x="19205" y="10145"/>
                  </a:cubicBezTo>
                  <a:cubicBezTo>
                    <a:pt x="19407" y="10466"/>
                    <a:pt x="19574" y="10823"/>
                    <a:pt x="19753" y="11157"/>
                  </a:cubicBezTo>
                  <a:cubicBezTo>
                    <a:pt x="19967" y="11466"/>
                    <a:pt x="20003" y="11907"/>
                    <a:pt x="20312" y="12145"/>
                  </a:cubicBezTo>
                  <a:cubicBezTo>
                    <a:pt x="20467" y="11812"/>
                    <a:pt x="20050" y="11419"/>
                    <a:pt x="19931" y="11085"/>
                  </a:cubicBezTo>
                  <a:cubicBezTo>
                    <a:pt x="19824" y="10752"/>
                    <a:pt x="19491" y="10371"/>
                    <a:pt x="19455" y="10038"/>
                  </a:cubicBezTo>
                  <a:cubicBezTo>
                    <a:pt x="19860" y="9847"/>
                    <a:pt x="19895" y="10442"/>
                    <a:pt x="20098" y="10669"/>
                  </a:cubicBezTo>
                  <a:cubicBezTo>
                    <a:pt x="20562" y="11550"/>
                    <a:pt x="21074" y="12550"/>
                    <a:pt x="21539" y="13324"/>
                  </a:cubicBezTo>
                  <a:cubicBezTo>
                    <a:pt x="16847" y="13157"/>
                    <a:pt x="13383" y="14610"/>
                    <a:pt x="9728" y="15836"/>
                  </a:cubicBezTo>
                  <a:close/>
                  <a:moveTo>
                    <a:pt x="10466" y="16919"/>
                  </a:moveTo>
                  <a:cubicBezTo>
                    <a:pt x="11121" y="16693"/>
                    <a:pt x="11728" y="16419"/>
                    <a:pt x="12406" y="16241"/>
                  </a:cubicBezTo>
                  <a:cubicBezTo>
                    <a:pt x="13371" y="16050"/>
                    <a:pt x="14180" y="15669"/>
                    <a:pt x="15121" y="15467"/>
                  </a:cubicBezTo>
                  <a:cubicBezTo>
                    <a:pt x="16931" y="14943"/>
                    <a:pt x="19050" y="14860"/>
                    <a:pt x="21027" y="14562"/>
                  </a:cubicBezTo>
                  <a:cubicBezTo>
                    <a:pt x="21062" y="14538"/>
                    <a:pt x="21098" y="14514"/>
                    <a:pt x="21146" y="14514"/>
                  </a:cubicBezTo>
                  <a:lnTo>
                    <a:pt x="21205" y="14514"/>
                  </a:lnTo>
                  <a:cubicBezTo>
                    <a:pt x="21193" y="14598"/>
                    <a:pt x="21181" y="14669"/>
                    <a:pt x="21169" y="14752"/>
                  </a:cubicBezTo>
                  <a:cubicBezTo>
                    <a:pt x="20765" y="14943"/>
                    <a:pt x="20193" y="14931"/>
                    <a:pt x="19729" y="15050"/>
                  </a:cubicBezTo>
                  <a:cubicBezTo>
                    <a:pt x="17990" y="15205"/>
                    <a:pt x="16264" y="15491"/>
                    <a:pt x="14561" y="15884"/>
                  </a:cubicBezTo>
                  <a:cubicBezTo>
                    <a:pt x="12918" y="16265"/>
                    <a:pt x="11406" y="16848"/>
                    <a:pt x="9942" y="17348"/>
                  </a:cubicBezTo>
                  <a:cubicBezTo>
                    <a:pt x="9966" y="16991"/>
                    <a:pt x="10287" y="17050"/>
                    <a:pt x="10466" y="16919"/>
                  </a:cubicBezTo>
                  <a:close/>
                  <a:moveTo>
                    <a:pt x="15526" y="15919"/>
                  </a:moveTo>
                  <a:cubicBezTo>
                    <a:pt x="15502" y="15955"/>
                    <a:pt x="15466" y="15967"/>
                    <a:pt x="15419" y="15979"/>
                  </a:cubicBezTo>
                  <a:cubicBezTo>
                    <a:pt x="15335" y="15943"/>
                    <a:pt x="15478" y="15907"/>
                    <a:pt x="15526" y="15919"/>
                  </a:cubicBezTo>
                  <a:close/>
                  <a:moveTo>
                    <a:pt x="15359" y="15967"/>
                  </a:moveTo>
                  <a:cubicBezTo>
                    <a:pt x="15359" y="15991"/>
                    <a:pt x="15312" y="15979"/>
                    <a:pt x="15288" y="15991"/>
                  </a:cubicBezTo>
                  <a:cubicBezTo>
                    <a:pt x="15288" y="15955"/>
                    <a:pt x="15323" y="15967"/>
                    <a:pt x="15347" y="15967"/>
                  </a:cubicBezTo>
                  <a:close/>
                  <a:moveTo>
                    <a:pt x="14490" y="16169"/>
                  </a:moveTo>
                  <a:cubicBezTo>
                    <a:pt x="14347" y="16241"/>
                    <a:pt x="14192" y="16288"/>
                    <a:pt x="14038" y="16300"/>
                  </a:cubicBezTo>
                  <a:cubicBezTo>
                    <a:pt x="14180" y="16241"/>
                    <a:pt x="14335" y="16193"/>
                    <a:pt x="14490" y="16169"/>
                  </a:cubicBezTo>
                  <a:close/>
                  <a:moveTo>
                    <a:pt x="13930" y="16324"/>
                  </a:moveTo>
                  <a:cubicBezTo>
                    <a:pt x="13907" y="16348"/>
                    <a:pt x="13871" y="16360"/>
                    <a:pt x="13823" y="16372"/>
                  </a:cubicBezTo>
                  <a:cubicBezTo>
                    <a:pt x="13740" y="16348"/>
                    <a:pt x="13883" y="16312"/>
                    <a:pt x="13930" y="16324"/>
                  </a:cubicBezTo>
                  <a:close/>
                  <a:moveTo>
                    <a:pt x="13764" y="16360"/>
                  </a:moveTo>
                  <a:cubicBezTo>
                    <a:pt x="13585" y="16467"/>
                    <a:pt x="13335" y="16491"/>
                    <a:pt x="13133" y="16574"/>
                  </a:cubicBezTo>
                  <a:cubicBezTo>
                    <a:pt x="13180" y="16479"/>
                    <a:pt x="13502" y="16419"/>
                    <a:pt x="13692" y="16384"/>
                  </a:cubicBezTo>
                  <a:cubicBezTo>
                    <a:pt x="13692" y="16360"/>
                    <a:pt x="13728" y="16372"/>
                    <a:pt x="13764" y="16360"/>
                  </a:cubicBezTo>
                  <a:close/>
                  <a:moveTo>
                    <a:pt x="12645" y="16705"/>
                  </a:moveTo>
                  <a:cubicBezTo>
                    <a:pt x="12621" y="16729"/>
                    <a:pt x="12573" y="16741"/>
                    <a:pt x="12537" y="16753"/>
                  </a:cubicBezTo>
                  <a:cubicBezTo>
                    <a:pt x="12454" y="16729"/>
                    <a:pt x="12597" y="16693"/>
                    <a:pt x="12645" y="16705"/>
                  </a:cubicBezTo>
                  <a:close/>
                  <a:moveTo>
                    <a:pt x="12156" y="16860"/>
                  </a:moveTo>
                  <a:cubicBezTo>
                    <a:pt x="11442" y="17181"/>
                    <a:pt x="10704" y="17455"/>
                    <a:pt x="9954" y="17681"/>
                  </a:cubicBezTo>
                  <a:cubicBezTo>
                    <a:pt x="10656" y="17360"/>
                    <a:pt x="11406" y="17122"/>
                    <a:pt x="12144" y="16860"/>
                  </a:cubicBezTo>
                  <a:close/>
                  <a:moveTo>
                    <a:pt x="10275" y="17836"/>
                  </a:moveTo>
                  <a:cubicBezTo>
                    <a:pt x="10394" y="17765"/>
                    <a:pt x="10525" y="17717"/>
                    <a:pt x="10656" y="17681"/>
                  </a:cubicBezTo>
                  <a:cubicBezTo>
                    <a:pt x="10918" y="17586"/>
                    <a:pt x="11180" y="17503"/>
                    <a:pt x="11442" y="17396"/>
                  </a:cubicBezTo>
                  <a:cubicBezTo>
                    <a:pt x="13085" y="16955"/>
                    <a:pt x="14621" y="16360"/>
                    <a:pt x="16455" y="16157"/>
                  </a:cubicBezTo>
                  <a:cubicBezTo>
                    <a:pt x="16586" y="16229"/>
                    <a:pt x="16681" y="16360"/>
                    <a:pt x="16716" y="16503"/>
                  </a:cubicBezTo>
                  <a:cubicBezTo>
                    <a:pt x="14335" y="16812"/>
                    <a:pt x="12216" y="17658"/>
                    <a:pt x="9978" y="18015"/>
                  </a:cubicBezTo>
                  <a:cubicBezTo>
                    <a:pt x="9918" y="17872"/>
                    <a:pt x="10192" y="17896"/>
                    <a:pt x="10275" y="17836"/>
                  </a:cubicBezTo>
                  <a:close/>
                  <a:moveTo>
                    <a:pt x="10775" y="18003"/>
                  </a:moveTo>
                  <a:cubicBezTo>
                    <a:pt x="12799" y="17646"/>
                    <a:pt x="14800" y="17015"/>
                    <a:pt x="16824" y="16657"/>
                  </a:cubicBezTo>
                  <a:cubicBezTo>
                    <a:pt x="16859" y="16669"/>
                    <a:pt x="16871" y="16717"/>
                    <a:pt x="16907" y="16729"/>
                  </a:cubicBezTo>
                  <a:cubicBezTo>
                    <a:pt x="16669" y="16907"/>
                    <a:pt x="16359" y="16907"/>
                    <a:pt x="16074" y="16979"/>
                  </a:cubicBezTo>
                  <a:cubicBezTo>
                    <a:pt x="14121" y="17431"/>
                    <a:pt x="12073" y="18086"/>
                    <a:pt x="9978" y="18289"/>
                  </a:cubicBezTo>
                  <a:cubicBezTo>
                    <a:pt x="10168" y="18050"/>
                    <a:pt x="10513" y="18050"/>
                    <a:pt x="10775" y="18003"/>
                  </a:cubicBezTo>
                  <a:close/>
                  <a:moveTo>
                    <a:pt x="16978" y="16979"/>
                  </a:moveTo>
                  <a:cubicBezTo>
                    <a:pt x="17050" y="17086"/>
                    <a:pt x="17097" y="17205"/>
                    <a:pt x="17121" y="17336"/>
                  </a:cubicBezTo>
                  <a:cubicBezTo>
                    <a:pt x="14835" y="17812"/>
                    <a:pt x="12573" y="18539"/>
                    <a:pt x="10037" y="18562"/>
                  </a:cubicBezTo>
                  <a:cubicBezTo>
                    <a:pt x="12418" y="18134"/>
                    <a:pt x="14669" y="17503"/>
                    <a:pt x="16978" y="16967"/>
                  </a:cubicBezTo>
                  <a:close/>
                  <a:moveTo>
                    <a:pt x="10632" y="18991"/>
                  </a:moveTo>
                  <a:cubicBezTo>
                    <a:pt x="12359" y="18670"/>
                    <a:pt x="14038" y="18312"/>
                    <a:pt x="15728" y="17967"/>
                  </a:cubicBezTo>
                  <a:cubicBezTo>
                    <a:pt x="16002" y="17872"/>
                    <a:pt x="16276" y="17800"/>
                    <a:pt x="16562" y="17753"/>
                  </a:cubicBezTo>
                  <a:cubicBezTo>
                    <a:pt x="16788" y="17729"/>
                    <a:pt x="17157" y="17455"/>
                    <a:pt x="17276" y="17658"/>
                  </a:cubicBezTo>
                  <a:cubicBezTo>
                    <a:pt x="15085" y="18122"/>
                    <a:pt x="13026" y="18777"/>
                    <a:pt x="10632" y="18979"/>
                  </a:cubicBezTo>
                  <a:close/>
                  <a:moveTo>
                    <a:pt x="18705" y="18170"/>
                  </a:moveTo>
                  <a:cubicBezTo>
                    <a:pt x="18443" y="18217"/>
                    <a:pt x="18383" y="18539"/>
                    <a:pt x="18252" y="18765"/>
                  </a:cubicBezTo>
                  <a:cubicBezTo>
                    <a:pt x="18062" y="17741"/>
                    <a:pt x="17490" y="16836"/>
                    <a:pt x="17038" y="16110"/>
                  </a:cubicBezTo>
                  <a:cubicBezTo>
                    <a:pt x="17431" y="16074"/>
                    <a:pt x="17836" y="16026"/>
                    <a:pt x="18229" y="15979"/>
                  </a:cubicBezTo>
                  <a:cubicBezTo>
                    <a:pt x="18538" y="16360"/>
                    <a:pt x="18741" y="16812"/>
                    <a:pt x="18979" y="17229"/>
                  </a:cubicBezTo>
                  <a:cubicBezTo>
                    <a:pt x="19145" y="16777"/>
                    <a:pt x="18645" y="16312"/>
                    <a:pt x="18467" y="15919"/>
                  </a:cubicBezTo>
                  <a:lnTo>
                    <a:pt x="18538" y="15931"/>
                  </a:lnTo>
                  <a:cubicBezTo>
                    <a:pt x="19193" y="16586"/>
                    <a:pt x="19419" y="17562"/>
                    <a:pt x="19657" y="18527"/>
                  </a:cubicBezTo>
                  <a:cubicBezTo>
                    <a:pt x="19336" y="18408"/>
                    <a:pt x="19145" y="18193"/>
                    <a:pt x="18705" y="18158"/>
                  </a:cubicBezTo>
                  <a:close/>
                  <a:moveTo>
                    <a:pt x="19729" y="17110"/>
                  </a:moveTo>
                  <a:cubicBezTo>
                    <a:pt x="20396" y="16777"/>
                    <a:pt x="21324" y="16777"/>
                    <a:pt x="22050" y="16515"/>
                  </a:cubicBezTo>
                  <a:cubicBezTo>
                    <a:pt x="22110" y="16515"/>
                    <a:pt x="22098" y="16550"/>
                    <a:pt x="22146" y="16562"/>
                  </a:cubicBezTo>
                  <a:cubicBezTo>
                    <a:pt x="21372" y="16788"/>
                    <a:pt x="20610" y="17027"/>
                    <a:pt x="19729" y="1711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35"/>
            <p:cNvSpPr/>
            <p:nvPr/>
          </p:nvSpPr>
          <p:spPr>
            <a:xfrm>
              <a:off x="1424941" y="3075058"/>
              <a:ext cx="15994" cy="25476"/>
            </a:xfrm>
            <a:custGeom>
              <a:avLst/>
              <a:gdLst/>
              <a:ahLst/>
              <a:cxnLst/>
              <a:rect l="l" t="t" r="r" b="b"/>
              <a:pathLst>
                <a:path w="501" h="798" extrusionOk="0">
                  <a:moveTo>
                    <a:pt x="263" y="798"/>
                  </a:moveTo>
                  <a:cubicBezTo>
                    <a:pt x="418" y="738"/>
                    <a:pt x="394" y="429"/>
                    <a:pt x="501" y="298"/>
                  </a:cubicBezTo>
                  <a:cubicBezTo>
                    <a:pt x="287" y="0"/>
                    <a:pt x="1" y="691"/>
                    <a:pt x="263" y="79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35"/>
            <p:cNvSpPr/>
            <p:nvPr/>
          </p:nvSpPr>
          <p:spPr>
            <a:xfrm>
              <a:off x="986675" y="3016508"/>
              <a:ext cx="15994" cy="39555"/>
            </a:xfrm>
            <a:custGeom>
              <a:avLst/>
              <a:gdLst/>
              <a:ahLst/>
              <a:cxnLst/>
              <a:rect l="l" t="t" r="r" b="b"/>
              <a:pathLst>
                <a:path w="501" h="1239" extrusionOk="0">
                  <a:moveTo>
                    <a:pt x="132" y="1239"/>
                  </a:moveTo>
                  <a:cubicBezTo>
                    <a:pt x="346" y="1013"/>
                    <a:pt x="501" y="536"/>
                    <a:pt x="465" y="120"/>
                  </a:cubicBezTo>
                  <a:cubicBezTo>
                    <a:pt x="1" y="1"/>
                    <a:pt x="144" y="1013"/>
                    <a:pt x="132" y="123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47" name="Google Shape;1347;p35"/>
          <p:cNvSpPr/>
          <p:nvPr/>
        </p:nvSpPr>
        <p:spPr>
          <a:xfrm rot="-2700000">
            <a:off x="1169537" y="3089226"/>
            <a:ext cx="1645568" cy="1259883"/>
          </a:xfrm>
          <a:custGeom>
            <a:avLst/>
            <a:gdLst/>
            <a:ahLst/>
            <a:cxnLst/>
            <a:rect l="l" t="t" r="r" b="b"/>
            <a:pathLst>
              <a:path w="16563" h="12681" extrusionOk="0">
                <a:moveTo>
                  <a:pt x="16562" y="3061"/>
                </a:moveTo>
                <a:cubicBezTo>
                  <a:pt x="15931" y="2965"/>
                  <a:pt x="15407" y="2525"/>
                  <a:pt x="14872" y="2108"/>
                </a:cubicBezTo>
                <a:cubicBezTo>
                  <a:pt x="14991" y="1513"/>
                  <a:pt x="14407" y="691"/>
                  <a:pt x="13824" y="810"/>
                </a:cubicBezTo>
                <a:cubicBezTo>
                  <a:pt x="13574" y="358"/>
                  <a:pt x="12991" y="334"/>
                  <a:pt x="12610" y="36"/>
                </a:cubicBezTo>
                <a:cubicBezTo>
                  <a:pt x="12371" y="96"/>
                  <a:pt x="12157" y="191"/>
                  <a:pt x="11955" y="322"/>
                </a:cubicBezTo>
                <a:cubicBezTo>
                  <a:pt x="11609" y="1"/>
                  <a:pt x="11062" y="429"/>
                  <a:pt x="10978" y="787"/>
                </a:cubicBezTo>
                <a:cubicBezTo>
                  <a:pt x="10752" y="644"/>
                  <a:pt x="10466" y="691"/>
                  <a:pt x="10264" y="489"/>
                </a:cubicBezTo>
                <a:cubicBezTo>
                  <a:pt x="9288" y="572"/>
                  <a:pt x="9359" y="1739"/>
                  <a:pt x="9240" y="2418"/>
                </a:cubicBezTo>
                <a:cubicBezTo>
                  <a:pt x="9002" y="2239"/>
                  <a:pt x="8704" y="2192"/>
                  <a:pt x="8419" y="2263"/>
                </a:cubicBezTo>
                <a:cubicBezTo>
                  <a:pt x="8014" y="3144"/>
                  <a:pt x="8395" y="4644"/>
                  <a:pt x="9371" y="5513"/>
                </a:cubicBezTo>
                <a:cubicBezTo>
                  <a:pt x="9609" y="5966"/>
                  <a:pt x="9764" y="6347"/>
                  <a:pt x="10085" y="6597"/>
                </a:cubicBezTo>
                <a:cubicBezTo>
                  <a:pt x="10109" y="6799"/>
                  <a:pt x="10050" y="6990"/>
                  <a:pt x="10252" y="7252"/>
                </a:cubicBezTo>
                <a:cubicBezTo>
                  <a:pt x="10073" y="7430"/>
                  <a:pt x="9847" y="7585"/>
                  <a:pt x="9776" y="7799"/>
                </a:cubicBezTo>
                <a:cubicBezTo>
                  <a:pt x="9907" y="7978"/>
                  <a:pt x="10145" y="7787"/>
                  <a:pt x="10324" y="7823"/>
                </a:cubicBezTo>
                <a:cubicBezTo>
                  <a:pt x="10431" y="8264"/>
                  <a:pt x="9990" y="8538"/>
                  <a:pt x="9812" y="8895"/>
                </a:cubicBezTo>
                <a:cubicBezTo>
                  <a:pt x="9681" y="8811"/>
                  <a:pt x="9526" y="8823"/>
                  <a:pt x="9407" y="8907"/>
                </a:cubicBezTo>
                <a:cubicBezTo>
                  <a:pt x="9335" y="9026"/>
                  <a:pt x="9573" y="9085"/>
                  <a:pt x="9514" y="9180"/>
                </a:cubicBezTo>
                <a:cubicBezTo>
                  <a:pt x="9276" y="9383"/>
                  <a:pt x="8978" y="9573"/>
                  <a:pt x="8740" y="9776"/>
                </a:cubicBezTo>
                <a:cubicBezTo>
                  <a:pt x="8621" y="9681"/>
                  <a:pt x="8490" y="9645"/>
                  <a:pt x="8347" y="9657"/>
                </a:cubicBezTo>
                <a:cubicBezTo>
                  <a:pt x="8276" y="9740"/>
                  <a:pt x="8419" y="9883"/>
                  <a:pt x="8395" y="9954"/>
                </a:cubicBezTo>
                <a:cubicBezTo>
                  <a:pt x="7871" y="10240"/>
                  <a:pt x="7395" y="10359"/>
                  <a:pt x="6895" y="10585"/>
                </a:cubicBezTo>
                <a:cubicBezTo>
                  <a:pt x="6847" y="10502"/>
                  <a:pt x="6799" y="10419"/>
                  <a:pt x="6704" y="10490"/>
                </a:cubicBezTo>
                <a:cubicBezTo>
                  <a:pt x="6597" y="10443"/>
                  <a:pt x="6668" y="10681"/>
                  <a:pt x="6514" y="10716"/>
                </a:cubicBezTo>
                <a:cubicBezTo>
                  <a:pt x="6192" y="10716"/>
                  <a:pt x="5752" y="11145"/>
                  <a:pt x="5525" y="10859"/>
                </a:cubicBezTo>
                <a:cubicBezTo>
                  <a:pt x="5192" y="11252"/>
                  <a:pt x="4394" y="11181"/>
                  <a:pt x="3906" y="11216"/>
                </a:cubicBezTo>
                <a:cubicBezTo>
                  <a:pt x="4228" y="10847"/>
                  <a:pt x="4573" y="10502"/>
                  <a:pt x="4942" y="10192"/>
                </a:cubicBezTo>
                <a:cubicBezTo>
                  <a:pt x="7526" y="9169"/>
                  <a:pt x="8371" y="6990"/>
                  <a:pt x="7776" y="4787"/>
                </a:cubicBezTo>
                <a:cubicBezTo>
                  <a:pt x="7645" y="4549"/>
                  <a:pt x="7514" y="4323"/>
                  <a:pt x="7347" y="4251"/>
                </a:cubicBezTo>
                <a:cubicBezTo>
                  <a:pt x="5775" y="5406"/>
                  <a:pt x="3811" y="6597"/>
                  <a:pt x="4085" y="8371"/>
                </a:cubicBezTo>
                <a:cubicBezTo>
                  <a:pt x="4204" y="8716"/>
                  <a:pt x="4347" y="9073"/>
                  <a:pt x="4501" y="9407"/>
                </a:cubicBezTo>
                <a:cubicBezTo>
                  <a:pt x="4537" y="9526"/>
                  <a:pt x="4620" y="9502"/>
                  <a:pt x="4656" y="9609"/>
                </a:cubicBezTo>
                <a:cubicBezTo>
                  <a:pt x="4620" y="9716"/>
                  <a:pt x="4704" y="9847"/>
                  <a:pt x="4632" y="9954"/>
                </a:cubicBezTo>
                <a:cubicBezTo>
                  <a:pt x="4216" y="10371"/>
                  <a:pt x="3787" y="10800"/>
                  <a:pt x="3525" y="11264"/>
                </a:cubicBezTo>
                <a:cubicBezTo>
                  <a:pt x="3394" y="11205"/>
                  <a:pt x="3215" y="11300"/>
                  <a:pt x="3085" y="11228"/>
                </a:cubicBezTo>
                <a:cubicBezTo>
                  <a:pt x="3108" y="11109"/>
                  <a:pt x="3049" y="10954"/>
                  <a:pt x="2930" y="10943"/>
                </a:cubicBezTo>
                <a:cubicBezTo>
                  <a:pt x="2715" y="11002"/>
                  <a:pt x="2870" y="11169"/>
                  <a:pt x="2680" y="11240"/>
                </a:cubicBezTo>
                <a:cubicBezTo>
                  <a:pt x="1846" y="11193"/>
                  <a:pt x="1037" y="11014"/>
                  <a:pt x="191" y="10978"/>
                </a:cubicBezTo>
                <a:cubicBezTo>
                  <a:pt x="191" y="11181"/>
                  <a:pt x="1" y="11335"/>
                  <a:pt x="203" y="11586"/>
                </a:cubicBezTo>
                <a:cubicBezTo>
                  <a:pt x="1715" y="11764"/>
                  <a:pt x="3311" y="11633"/>
                  <a:pt x="4942" y="11383"/>
                </a:cubicBezTo>
                <a:cubicBezTo>
                  <a:pt x="4978" y="11455"/>
                  <a:pt x="5025" y="11526"/>
                  <a:pt x="5073" y="11550"/>
                </a:cubicBezTo>
                <a:cubicBezTo>
                  <a:pt x="5240" y="11502"/>
                  <a:pt x="5109" y="11371"/>
                  <a:pt x="5275" y="11312"/>
                </a:cubicBezTo>
                <a:cubicBezTo>
                  <a:pt x="5609" y="11347"/>
                  <a:pt x="5894" y="11109"/>
                  <a:pt x="6263" y="11097"/>
                </a:cubicBezTo>
                <a:cubicBezTo>
                  <a:pt x="6252" y="11216"/>
                  <a:pt x="6299" y="11347"/>
                  <a:pt x="6371" y="11443"/>
                </a:cubicBezTo>
                <a:cubicBezTo>
                  <a:pt x="6561" y="11324"/>
                  <a:pt x="6537" y="11133"/>
                  <a:pt x="6561" y="10966"/>
                </a:cubicBezTo>
                <a:cubicBezTo>
                  <a:pt x="6847" y="10931"/>
                  <a:pt x="7156" y="10788"/>
                  <a:pt x="7454" y="10716"/>
                </a:cubicBezTo>
                <a:cubicBezTo>
                  <a:pt x="7526" y="10824"/>
                  <a:pt x="7561" y="11014"/>
                  <a:pt x="7692" y="10919"/>
                </a:cubicBezTo>
                <a:cubicBezTo>
                  <a:pt x="7799" y="10847"/>
                  <a:pt x="7621" y="10704"/>
                  <a:pt x="7740" y="10645"/>
                </a:cubicBezTo>
                <a:cubicBezTo>
                  <a:pt x="8109" y="10502"/>
                  <a:pt x="8502" y="10431"/>
                  <a:pt x="8895" y="10419"/>
                </a:cubicBezTo>
                <a:cubicBezTo>
                  <a:pt x="8990" y="10514"/>
                  <a:pt x="9109" y="10490"/>
                  <a:pt x="9216" y="10562"/>
                </a:cubicBezTo>
                <a:cubicBezTo>
                  <a:pt x="10157" y="11109"/>
                  <a:pt x="10907" y="12312"/>
                  <a:pt x="11943" y="12502"/>
                </a:cubicBezTo>
                <a:cubicBezTo>
                  <a:pt x="12979" y="12681"/>
                  <a:pt x="14657" y="12193"/>
                  <a:pt x="15693" y="11193"/>
                </a:cubicBezTo>
                <a:cubicBezTo>
                  <a:pt x="15515" y="11026"/>
                  <a:pt x="15777" y="10990"/>
                  <a:pt x="15646" y="10728"/>
                </a:cubicBezTo>
                <a:cubicBezTo>
                  <a:pt x="14931" y="10419"/>
                  <a:pt x="14193" y="9645"/>
                  <a:pt x="13360" y="9359"/>
                </a:cubicBezTo>
                <a:cubicBezTo>
                  <a:pt x="12764" y="9157"/>
                  <a:pt x="11752" y="9026"/>
                  <a:pt x="11074" y="9240"/>
                </a:cubicBezTo>
                <a:cubicBezTo>
                  <a:pt x="10169" y="9538"/>
                  <a:pt x="9454" y="10216"/>
                  <a:pt x="8609" y="10121"/>
                </a:cubicBezTo>
                <a:cubicBezTo>
                  <a:pt x="9252" y="9800"/>
                  <a:pt x="9823" y="9359"/>
                  <a:pt x="10300" y="8811"/>
                </a:cubicBezTo>
                <a:cubicBezTo>
                  <a:pt x="10431" y="8788"/>
                  <a:pt x="10502" y="8942"/>
                  <a:pt x="10669" y="8811"/>
                </a:cubicBezTo>
                <a:cubicBezTo>
                  <a:pt x="10633" y="8633"/>
                  <a:pt x="10454" y="8657"/>
                  <a:pt x="10478" y="8549"/>
                </a:cubicBezTo>
                <a:cubicBezTo>
                  <a:pt x="10585" y="8430"/>
                  <a:pt x="10633" y="8287"/>
                  <a:pt x="10871" y="8204"/>
                </a:cubicBezTo>
                <a:cubicBezTo>
                  <a:pt x="11026" y="8502"/>
                  <a:pt x="11383" y="8609"/>
                  <a:pt x="11586" y="8466"/>
                </a:cubicBezTo>
                <a:cubicBezTo>
                  <a:pt x="11443" y="8204"/>
                  <a:pt x="11181" y="7895"/>
                  <a:pt x="11300" y="7597"/>
                </a:cubicBezTo>
                <a:cubicBezTo>
                  <a:pt x="11597" y="7478"/>
                  <a:pt x="11609" y="7299"/>
                  <a:pt x="11800" y="7144"/>
                </a:cubicBezTo>
                <a:cubicBezTo>
                  <a:pt x="12729" y="7204"/>
                  <a:pt x="14038" y="7109"/>
                  <a:pt x="14860" y="6144"/>
                </a:cubicBezTo>
                <a:cubicBezTo>
                  <a:pt x="15062" y="6049"/>
                  <a:pt x="15241" y="6049"/>
                  <a:pt x="15455" y="5882"/>
                </a:cubicBezTo>
                <a:cubicBezTo>
                  <a:pt x="15205" y="5609"/>
                  <a:pt x="14788" y="5882"/>
                  <a:pt x="14515" y="5668"/>
                </a:cubicBezTo>
                <a:cubicBezTo>
                  <a:pt x="15134" y="5275"/>
                  <a:pt x="15193" y="4716"/>
                  <a:pt x="15824" y="4335"/>
                </a:cubicBezTo>
                <a:cubicBezTo>
                  <a:pt x="15991" y="4287"/>
                  <a:pt x="16158" y="4275"/>
                  <a:pt x="16229" y="4108"/>
                </a:cubicBezTo>
                <a:cubicBezTo>
                  <a:pt x="16062" y="3835"/>
                  <a:pt x="15800" y="3846"/>
                  <a:pt x="15610" y="3668"/>
                </a:cubicBezTo>
                <a:cubicBezTo>
                  <a:pt x="15943" y="3418"/>
                  <a:pt x="16467" y="3370"/>
                  <a:pt x="16562" y="3061"/>
                </a:cubicBezTo>
                <a:close/>
                <a:moveTo>
                  <a:pt x="5692" y="9538"/>
                </a:moveTo>
                <a:cubicBezTo>
                  <a:pt x="5990" y="9061"/>
                  <a:pt x="6383" y="8621"/>
                  <a:pt x="6585" y="8121"/>
                </a:cubicBezTo>
                <a:cubicBezTo>
                  <a:pt x="6764" y="8145"/>
                  <a:pt x="6966" y="8037"/>
                  <a:pt x="7156" y="7978"/>
                </a:cubicBezTo>
                <a:cubicBezTo>
                  <a:pt x="6918" y="8561"/>
                  <a:pt x="6430" y="9085"/>
                  <a:pt x="5692" y="9538"/>
                </a:cubicBezTo>
                <a:close/>
                <a:moveTo>
                  <a:pt x="6740" y="7883"/>
                </a:moveTo>
                <a:cubicBezTo>
                  <a:pt x="6692" y="7549"/>
                  <a:pt x="7311" y="7525"/>
                  <a:pt x="7478" y="7228"/>
                </a:cubicBezTo>
                <a:cubicBezTo>
                  <a:pt x="7537" y="7514"/>
                  <a:pt x="7085" y="7787"/>
                  <a:pt x="6740" y="7883"/>
                </a:cubicBezTo>
                <a:close/>
                <a:moveTo>
                  <a:pt x="7359" y="4858"/>
                </a:moveTo>
                <a:cubicBezTo>
                  <a:pt x="7347" y="4811"/>
                  <a:pt x="7371" y="4763"/>
                  <a:pt x="7418" y="4751"/>
                </a:cubicBezTo>
                <a:cubicBezTo>
                  <a:pt x="7918" y="5799"/>
                  <a:pt x="7871" y="6692"/>
                  <a:pt x="7025" y="7359"/>
                </a:cubicBezTo>
                <a:cubicBezTo>
                  <a:pt x="6859" y="7323"/>
                  <a:pt x="7156" y="6978"/>
                  <a:pt x="7121" y="6799"/>
                </a:cubicBezTo>
                <a:cubicBezTo>
                  <a:pt x="7192" y="6609"/>
                  <a:pt x="7252" y="6394"/>
                  <a:pt x="7276" y="6192"/>
                </a:cubicBezTo>
                <a:cubicBezTo>
                  <a:pt x="7335" y="5751"/>
                  <a:pt x="7359" y="5299"/>
                  <a:pt x="7359" y="4858"/>
                </a:cubicBezTo>
                <a:close/>
                <a:moveTo>
                  <a:pt x="7228" y="4692"/>
                </a:moveTo>
                <a:cubicBezTo>
                  <a:pt x="7204" y="5311"/>
                  <a:pt x="7133" y="5930"/>
                  <a:pt x="7014" y="6537"/>
                </a:cubicBezTo>
                <a:cubicBezTo>
                  <a:pt x="6883" y="6109"/>
                  <a:pt x="6787" y="5668"/>
                  <a:pt x="6704" y="5228"/>
                </a:cubicBezTo>
                <a:cubicBezTo>
                  <a:pt x="6871" y="5049"/>
                  <a:pt x="7073" y="4870"/>
                  <a:pt x="7228" y="4692"/>
                </a:cubicBezTo>
                <a:close/>
                <a:moveTo>
                  <a:pt x="6478" y="5359"/>
                </a:moveTo>
                <a:cubicBezTo>
                  <a:pt x="6537" y="5906"/>
                  <a:pt x="7049" y="6728"/>
                  <a:pt x="6752" y="7097"/>
                </a:cubicBezTo>
                <a:cubicBezTo>
                  <a:pt x="6478" y="6597"/>
                  <a:pt x="6311" y="6037"/>
                  <a:pt x="6263" y="5478"/>
                </a:cubicBezTo>
                <a:close/>
                <a:moveTo>
                  <a:pt x="6037" y="5656"/>
                </a:moveTo>
                <a:cubicBezTo>
                  <a:pt x="6216" y="6073"/>
                  <a:pt x="6263" y="6775"/>
                  <a:pt x="6680" y="7264"/>
                </a:cubicBezTo>
                <a:cubicBezTo>
                  <a:pt x="6716" y="7442"/>
                  <a:pt x="6549" y="7561"/>
                  <a:pt x="6525" y="7716"/>
                </a:cubicBezTo>
                <a:cubicBezTo>
                  <a:pt x="6156" y="7144"/>
                  <a:pt x="5799" y="6442"/>
                  <a:pt x="5763" y="5835"/>
                </a:cubicBezTo>
                <a:cubicBezTo>
                  <a:pt x="5835" y="5763"/>
                  <a:pt x="6037" y="5728"/>
                  <a:pt x="6025" y="5644"/>
                </a:cubicBezTo>
                <a:close/>
                <a:moveTo>
                  <a:pt x="4370" y="7966"/>
                </a:moveTo>
                <a:cubicBezTo>
                  <a:pt x="4430" y="7204"/>
                  <a:pt x="4859" y="6549"/>
                  <a:pt x="5597" y="5966"/>
                </a:cubicBezTo>
                <a:cubicBezTo>
                  <a:pt x="5740" y="6585"/>
                  <a:pt x="5859" y="7383"/>
                  <a:pt x="6418" y="7895"/>
                </a:cubicBezTo>
                <a:cubicBezTo>
                  <a:pt x="6061" y="8502"/>
                  <a:pt x="5787" y="9133"/>
                  <a:pt x="5001" y="9633"/>
                </a:cubicBezTo>
                <a:cubicBezTo>
                  <a:pt x="4644" y="9038"/>
                  <a:pt x="4561" y="8514"/>
                  <a:pt x="4370" y="7966"/>
                </a:cubicBezTo>
                <a:close/>
                <a:moveTo>
                  <a:pt x="429" y="11312"/>
                </a:moveTo>
                <a:cubicBezTo>
                  <a:pt x="668" y="11312"/>
                  <a:pt x="894" y="11347"/>
                  <a:pt x="1120" y="11371"/>
                </a:cubicBezTo>
                <a:cubicBezTo>
                  <a:pt x="989" y="11395"/>
                  <a:pt x="596" y="11514"/>
                  <a:pt x="429" y="11312"/>
                </a:cubicBezTo>
                <a:close/>
                <a:moveTo>
                  <a:pt x="1215" y="11395"/>
                </a:moveTo>
                <a:cubicBezTo>
                  <a:pt x="1358" y="11443"/>
                  <a:pt x="1072" y="11371"/>
                  <a:pt x="1215" y="11395"/>
                </a:cubicBezTo>
                <a:close/>
                <a:moveTo>
                  <a:pt x="11419" y="11931"/>
                </a:moveTo>
                <a:cubicBezTo>
                  <a:pt x="11383" y="11526"/>
                  <a:pt x="11288" y="10978"/>
                  <a:pt x="10907" y="10562"/>
                </a:cubicBezTo>
                <a:cubicBezTo>
                  <a:pt x="11621" y="10514"/>
                  <a:pt x="12062" y="11395"/>
                  <a:pt x="12395" y="12205"/>
                </a:cubicBezTo>
                <a:cubicBezTo>
                  <a:pt x="12050" y="12217"/>
                  <a:pt x="11705" y="12121"/>
                  <a:pt x="11419" y="11931"/>
                </a:cubicBezTo>
                <a:close/>
                <a:moveTo>
                  <a:pt x="10764" y="10240"/>
                </a:moveTo>
                <a:cubicBezTo>
                  <a:pt x="11193" y="10169"/>
                  <a:pt x="11752" y="10466"/>
                  <a:pt x="12229" y="10573"/>
                </a:cubicBezTo>
                <a:cubicBezTo>
                  <a:pt x="11812" y="10573"/>
                  <a:pt x="11228" y="10383"/>
                  <a:pt x="10764" y="10240"/>
                </a:cubicBezTo>
                <a:close/>
                <a:moveTo>
                  <a:pt x="12740" y="12228"/>
                </a:moveTo>
                <a:cubicBezTo>
                  <a:pt x="12526" y="12193"/>
                  <a:pt x="12479" y="11859"/>
                  <a:pt x="12359" y="11621"/>
                </a:cubicBezTo>
                <a:cubicBezTo>
                  <a:pt x="12193" y="11312"/>
                  <a:pt x="12002" y="11038"/>
                  <a:pt x="11776" y="10788"/>
                </a:cubicBezTo>
                <a:cubicBezTo>
                  <a:pt x="12288" y="10800"/>
                  <a:pt x="12871" y="11705"/>
                  <a:pt x="12740" y="12228"/>
                </a:cubicBezTo>
                <a:close/>
                <a:moveTo>
                  <a:pt x="13026" y="12145"/>
                </a:moveTo>
                <a:cubicBezTo>
                  <a:pt x="12943" y="11681"/>
                  <a:pt x="12717" y="11240"/>
                  <a:pt x="12371" y="10907"/>
                </a:cubicBezTo>
                <a:cubicBezTo>
                  <a:pt x="12860" y="10835"/>
                  <a:pt x="13217" y="11466"/>
                  <a:pt x="13455" y="12038"/>
                </a:cubicBezTo>
                <a:cubicBezTo>
                  <a:pt x="13312" y="12097"/>
                  <a:pt x="13169" y="12133"/>
                  <a:pt x="13026" y="12145"/>
                </a:cubicBezTo>
                <a:close/>
                <a:moveTo>
                  <a:pt x="13669" y="12002"/>
                </a:moveTo>
                <a:cubicBezTo>
                  <a:pt x="13550" y="11693"/>
                  <a:pt x="13324" y="11181"/>
                  <a:pt x="13074" y="11062"/>
                </a:cubicBezTo>
                <a:cubicBezTo>
                  <a:pt x="13717" y="11026"/>
                  <a:pt x="14526" y="11181"/>
                  <a:pt x="15312" y="10966"/>
                </a:cubicBezTo>
                <a:cubicBezTo>
                  <a:pt x="15015" y="11407"/>
                  <a:pt x="14288" y="11836"/>
                  <a:pt x="13681" y="11990"/>
                </a:cubicBezTo>
                <a:close/>
                <a:moveTo>
                  <a:pt x="14955" y="10669"/>
                </a:moveTo>
                <a:cubicBezTo>
                  <a:pt x="14312" y="10800"/>
                  <a:pt x="13502" y="10704"/>
                  <a:pt x="12836" y="10573"/>
                </a:cubicBezTo>
                <a:cubicBezTo>
                  <a:pt x="13098" y="10335"/>
                  <a:pt x="13348" y="10085"/>
                  <a:pt x="13586" y="9823"/>
                </a:cubicBezTo>
                <a:cubicBezTo>
                  <a:pt x="14062" y="10014"/>
                  <a:pt x="14467" y="10478"/>
                  <a:pt x="14955" y="10669"/>
                </a:cubicBezTo>
                <a:close/>
                <a:moveTo>
                  <a:pt x="13431" y="9704"/>
                </a:moveTo>
                <a:cubicBezTo>
                  <a:pt x="13252" y="9990"/>
                  <a:pt x="12907" y="10228"/>
                  <a:pt x="12526" y="10454"/>
                </a:cubicBezTo>
                <a:cubicBezTo>
                  <a:pt x="11895" y="10323"/>
                  <a:pt x="11324" y="9990"/>
                  <a:pt x="10645" y="10026"/>
                </a:cubicBezTo>
                <a:cubicBezTo>
                  <a:pt x="11550" y="9645"/>
                  <a:pt x="12633" y="9395"/>
                  <a:pt x="13431" y="9704"/>
                </a:cubicBezTo>
                <a:close/>
                <a:moveTo>
                  <a:pt x="10645" y="10478"/>
                </a:moveTo>
                <a:cubicBezTo>
                  <a:pt x="10907" y="10907"/>
                  <a:pt x="11133" y="11335"/>
                  <a:pt x="11121" y="11693"/>
                </a:cubicBezTo>
                <a:cubicBezTo>
                  <a:pt x="10585" y="11407"/>
                  <a:pt x="10193" y="10835"/>
                  <a:pt x="9764" y="10443"/>
                </a:cubicBezTo>
                <a:cubicBezTo>
                  <a:pt x="10085" y="10335"/>
                  <a:pt x="10359" y="10419"/>
                  <a:pt x="10645" y="10466"/>
                </a:cubicBezTo>
                <a:close/>
                <a:moveTo>
                  <a:pt x="15503" y="2953"/>
                </a:moveTo>
                <a:cubicBezTo>
                  <a:pt x="15550" y="3037"/>
                  <a:pt x="15503" y="3013"/>
                  <a:pt x="15455" y="3025"/>
                </a:cubicBezTo>
                <a:cubicBezTo>
                  <a:pt x="14610" y="2763"/>
                  <a:pt x="13812" y="2322"/>
                  <a:pt x="12871" y="2370"/>
                </a:cubicBezTo>
                <a:cubicBezTo>
                  <a:pt x="12705" y="2453"/>
                  <a:pt x="12514" y="2501"/>
                  <a:pt x="12336" y="2501"/>
                </a:cubicBezTo>
                <a:cubicBezTo>
                  <a:pt x="12181" y="2180"/>
                  <a:pt x="12776" y="2144"/>
                  <a:pt x="12979" y="1977"/>
                </a:cubicBezTo>
                <a:cubicBezTo>
                  <a:pt x="13991" y="1715"/>
                  <a:pt x="14729" y="2418"/>
                  <a:pt x="15515" y="2953"/>
                </a:cubicBezTo>
                <a:close/>
                <a:moveTo>
                  <a:pt x="15312" y="3430"/>
                </a:moveTo>
                <a:cubicBezTo>
                  <a:pt x="15074" y="3537"/>
                  <a:pt x="14705" y="3394"/>
                  <a:pt x="14384" y="3454"/>
                </a:cubicBezTo>
                <a:cubicBezTo>
                  <a:pt x="13717" y="3561"/>
                  <a:pt x="13086" y="3799"/>
                  <a:pt x="12502" y="4144"/>
                </a:cubicBezTo>
                <a:cubicBezTo>
                  <a:pt x="12288" y="3632"/>
                  <a:pt x="12443" y="3251"/>
                  <a:pt x="12407" y="2799"/>
                </a:cubicBezTo>
                <a:cubicBezTo>
                  <a:pt x="13526" y="2489"/>
                  <a:pt x="14407" y="3013"/>
                  <a:pt x="15348" y="3346"/>
                </a:cubicBezTo>
                <a:cubicBezTo>
                  <a:pt x="15360" y="3370"/>
                  <a:pt x="15300" y="3382"/>
                  <a:pt x="15324" y="3430"/>
                </a:cubicBezTo>
                <a:close/>
                <a:moveTo>
                  <a:pt x="14634" y="1965"/>
                </a:moveTo>
                <a:cubicBezTo>
                  <a:pt x="14407" y="1965"/>
                  <a:pt x="14217" y="1811"/>
                  <a:pt x="14014" y="1727"/>
                </a:cubicBezTo>
                <a:cubicBezTo>
                  <a:pt x="13717" y="1644"/>
                  <a:pt x="13360" y="1787"/>
                  <a:pt x="13110" y="1584"/>
                </a:cubicBezTo>
                <a:cubicBezTo>
                  <a:pt x="13538" y="1513"/>
                  <a:pt x="13931" y="1572"/>
                  <a:pt x="14395" y="1394"/>
                </a:cubicBezTo>
                <a:cubicBezTo>
                  <a:pt x="14562" y="1549"/>
                  <a:pt x="14562" y="1763"/>
                  <a:pt x="14634" y="1965"/>
                </a:cubicBezTo>
                <a:close/>
                <a:moveTo>
                  <a:pt x="14217" y="1203"/>
                </a:moveTo>
                <a:cubicBezTo>
                  <a:pt x="14253" y="1263"/>
                  <a:pt x="14217" y="1287"/>
                  <a:pt x="14205" y="1263"/>
                </a:cubicBezTo>
                <a:cubicBezTo>
                  <a:pt x="13753" y="1358"/>
                  <a:pt x="13288" y="1382"/>
                  <a:pt x="12836" y="1322"/>
                </a:cubicBezTo>
                <a:cubicBezTo>
                  <a:pt x="13193" y="1227"/>
                  <a:pt x="13812" y="1096"/>
                  <a:pt x="14205" y="1203"/>
                </a:cubicBezTo>
                <a:close/>
                <a:moveTo>
                  <a:pt x="13455" y="810"/>
                </a:moveTo>
                <a:cubicBezTo>
                  <a:pt x="13264" y="1060"/>
                  <a:pt x="12776" y="810"/>
                  <a:pt x="12467" y="870"/>
                </a:cubicBezTo>
                <a:cubicBezTo>
                  <a:pt x="12383" y="798"/>
                  <a:pt x="12312" y="691"/>
                  <a:pt x="12240" y="620"/>
                </a:cubicBezTo>
                <a:cubicBezTo>
                  <a:pt x="12705" y="489"/>
                  <a:pt x="13074" y="644"/>
                  <a:pt x="13455" y="810"/>
                </a:cubicBezTo>
                <a:close/>
                <a:moveTo>
                  <a:pt x="11550" y="560"/>
                </a:moveTo>
                <a:cubicBezTo>
                  <a:pt x="12038" y="727"/>
                  <a:pt x="12407" y="1310"/>
                  <a:pt x="12836" y="1691"/>
                </a:cubicBezTo>
                <a:cubicBezTo>
                  <a:pt x="12812" y="1858"/>
                  <a:pt x="12395" y="1906"/>
                  <a:pt x="12193" y="2084"/>
                </a:cubicBezTo>
                <a:cubicBezTo>
                  <a:pt x="12038" y="1572"/>
                  <a:pt x="11633" y="1084"/>
                  <a:pt x="11276" y="953"/>
                </a:cubicBezTo>
                <a:cubicBezTo>
                  <a:pt x="11324" y="798"/>
                  <a:pt x="11407" y="656"/>
                  <a:pt x="11538" y="560"/>
                </a:cubicBezTo>
                <a:close/>
                <a:moveTo>
                  <a:pt x="11740" y="2013"/>
                </a:moveTo>
                <a:cubicBezTo>
                  <a:pt x="12014" y="2680"/>
                  <a:pt x="11895" y="3251"/>
                  <a:pt x="12145" y="3918"/>
                </a:cubicBezTo>
                <a:cubicBezTo>
                  <a:pt x="11669" y="3049"/>
                  <a:pt x="11300" y="1453"/>
                  <a:pt x="10359" y="1013"/>
                </a:cubicBezTo>
                <a:cubicBezTo>
                  <a:pt x="10812" y="1001"/>
                  <a:pt x="11371" y="1406"/>
                  <a:pt x="11740" y="2013"/>
                </a:cubicBezTo>
                <a:close/>
                <a:moveTo>
                  <a:pt x="9752" y="1096"/>
                </a:moveTo>
                <a:cubicBezTo>
                  <a:pt x="10919" y="1382"/>
                  <a:pt x="11502" y="3168"/>
                  <a:pt x="12050" y="4347"/>
                </a:cubicBezTo>
                <a:cubicBezTo>
                  <a:pt x="11586" y="4549"/>
                  <a:pt x="11181" y="4489"/>
                  <a:pt x="10752" y="4585"/>
                </a:cubicBezTo>
                <a:cubicBezTo>
                  <a:pt x="10609" y="3906"/>
                  <a:pt x="10216" y="2942"/>
                  <a:pt x="9609" y="2620"/>
                </a:cubicBezTo>
                <a:cubicBezTo>
                  <a:pt x="9395" y="2037"/>
                  <a:pt x="9657" y="1596"/>
                  <a:pt x="9752" y="1096"/>
                </a:cubicBezTo>
                <a:close/>
                <a:moveTo>
                  <a:pt x="9847" y="3108"/>
                </a:moveTo>
                <a:cubicBezTo>
                  <a:pt x="9978" y="3334"/>
                  <a:pt x="10097" y="3573"/>
                  <a:pt x="10228" y="3799"/>
                </a:cubicBezTo>
                <a:cubicBezTo>
                  <a:pt x="10240" y="4108"/>
                  <a:pt x="10669" y="4549"/>
                  <a:pt x="10300" y="4739"/>
                </a:cubicBezTo>
                <a:cubicBezTo>
                  <a:pt x="10157" y="4013"/>
                  <a:pt x="9812" y="2918"/>
                  <a:pt x="9109" y="2608"/>
                </a:cubicBezTo>
                <a:cubicBezTo>
                  <a:pt x="9383" y="2739"/>
                  <a:pt x="9621" y="2906"/>
                  <a:pt x="9835" y="3108"/>
                </a:cubicBezTo>
                <a:close/>
                <a:moveTo>
                  <a:pt x="9669" y="5382"/>
                </a:moveTo>
                <a:cubicBezTo>
                  <a:pt x="8942" y="4823"/>
                  <a:pt x="8288" y="3406"/>
                  <a:pt x="8645" y="2787"/>
                </a:cubicBezTo>
                <a:cubicBezTo>
                  <a:pt x="9419" y="2906"/>
                  <a:pt x="9907" y="4073"/>
                  <a:pt x="10050" y="4882"/>
                </a:cubicBezTo>
                <a:cubicBezTo>
                  <a:pt x="9883" y="5013"/>
                  <a:pt x="9752" y="5192"/>
                  <a:pt x="9669" y="5382"/>
                </a:cubicBezTo>
                <a:close/>
                <a:moveTo>
                  <a:pt x="11014" y="7930"/>
                </a:moveTo>
                <a:cubicBezTo>
                  <a:pt x="10847" y="7942"/>
                  <a:pt x="10693" y="8002"/>
                  <a:pt x="10562" y="8097"/>
                </a:cubicBezTo>
                <a:cubicBezTo>
                  <a:pt x="10538" y="7954"/>
                  <a:pt x="10538" y="7811"/>
                  <a:pt x="10574" y="7680"/>
                </a:cubicBezTo>
                <a:cubicBezTo>
                  <a:pt x="10514" y="7573"/>
                  <a:pt x="10407" y="7680"/>
                  <a:pt x="10347" y="7561"/>
                </a:cubicBezTo>
                <a:cubicBezTo>
                  <a:pt x="10431" y="7514"/>
                  <a:pt x="10431" y="7442"/>
                  <a:pt x="10454" y="7371"/>
                </a:cubicBezTo>
                <a:cubicBezTo>
                  <a:pt x="10645" y="7430"/>
                  <a:pt x="10800" y="7621"/>
                  <a:pt x="11026" y="7585"/>
                </a:cubicBezTo>
                <a:cubicBezTo>
                  <a:pt x="11014" y="7704"/>
                  <a:pt x="11002" y="7811"/>
                  <a:pt x="11002" y="7930"/>
                </a:cubicBezTo>
                <a:close/>
                <a:moveTo>
                  <a:pt x="11264" y="7049"/>
                </a:moveTo>
                <a:cubicBezTo>
                  <a:pt x="10955" y="7204"/>
                  <a:pt x="10764" y="6954"/>
                  <a:pt x="10502" y="6942"/>
                </a:cubicBezTo>
                <a:cubicBezTo>
                  <a:pt x="10478" y="6835"/>
                  <a:pt x="10443" y="6728"/>
                  <a:pt x="10371" y="6644"/>
                </a:cubicBezTo>
                <a:cubicBezTo>
                  <a:pt x="10669" y="6740"/>
                  <a:pt x="10943" y="6942"/>
                  <a:pt x="11264" y="6966"/>
                </a:cubicBezTo>
                <a:cubicBezTo>
                  <a:pt x="11276" y="7002"/>
                  <a:pt x="11276" y="7025"/>
                  <a:pt x="11252" y="7049"/>
                </a:cubicBezTo>
                <a:close/>
                <a:moveTo>
                  <a:pt x="14241" y="6263"/>
                </a:moveTo>
                <a:cubicBezTo>
                  <a:pt x="14026" y="6466"/>
                  <a:pt x="13669" y="6597"/>
                  <a:pt x="13395" y="6728"/>
                </a:cubicBezTo>
                <a:cubicBezTo>
                  <a:pt x="12252" y="6859"/>
                  <a:pt x="11157" y="6823"/>
                  <a:pt x="10252" y="6180"/>
                </a:cubicBezTo>
                <a:cubicBezTo>
                  <a:pt x="10324" y="5906"/>
                  <a:pt x="10502" y="5668"/>
                  <a:pt x="10752" y="5525"/>
                </a:cubicBezTo>
                <a:cubicBezTo>
                  <a:pt x="12074" y="5204"/>
                  <a:pt x="13014" y="6252"/>
                  <a:pt x="14253" y="6204"/>
                </a:cubicBezTo>
                <a:cubicBezTo>
                  <a:pt x="14264" y="6228"/>
                  <a:pt x="14241" y="6252"/>
                  <a:pt x="14229" y="6263"/>
                </a:cubicBezTo>
                <a:close/>
                <a:moveTo>
                  <a:pt x="11455" y="5097"/>
                </a:moveTo>
                <a:cubicBezTo>
                  <a:pt x="10919" y="5001"/>
                  <a:pt x="10193" y="5382"/>
                  <a:pt x="9943" y="5930"/>
                </a:cubicBezTo>
                <a:cubicBezTo>
                  <a:pt x="9919" y="5549"/>
                  <a:pt x="10240" y="5263"/>
                  <a:pt x="10562" y="4978"/>
                </a:cubicBezTo>
                <a:cubicBezTo>
                  <a:pt x="12109" y="4358"/>
                  <a:pt x="13110" y="5704"/>
                  <a:pt x="14407" y="5966"/>
                </a:cubicBezTo>
                <a:cubicBezTo>
                  <a:pt x="13586" y="6192"/>
                  <a:pt x="12359" y="5263"/>
                  <a:pt x="11443" y="5097"/>
                </a:cubicBezTo>
                <a:close/>
                <a:moveTo>
                  <a:pt x="14241" y="5597"/>
                </a:moveTo>
                <a:cubicBezTo>
                  <a:pt x="13538" y="5430"/>
                  <a:pt x="12943" y="4918"/>
                  <a:pt x="12252" y="4692"/>
                </a:cubicBezTo>
                <a:cubicBezTo>
                  <a:pt x="13288" y="4311"/>
                  <a:pt x="14515" y="4073"/>
                  <a:pt x="15455" y="4299"/>
                </a:cubicBezTo>
                <a:cubicBezTo>
                  <a:pt x="15026" y="4728"/>
                  <a:pt x="14824" y="5228"/>
                  <a:pt x="14229" y="5597"/>
                </a:cubicBezTo>
                <a:close/>
                <a:moveTo>
                  <a:pt x="15086" y="3882"/>
                </a:moveTo>
                <a:cubicBezTo>
                  <a:pt x="14860" y="3918"/>
                  <a:pt x="14669" y="3846"/>
                  <a:pt x="14443" y="3918"/>
                </a:cubicBezTo>
                <a:cubicBezTo>
                  <a:pt x="14003" y="3977"/>
                  <a:pt x="13586" y="4025"/>
                  <a:pt x="13145" y="4096"/>
                </a:cubicBezTo>
                <a:cubicBezTo>
                  <a:pt x="13872" y="3620"/>
                  <a:pt x="14943" y="3501"/>
                  <a:pt x="15598" y="3930"/>
                </a:cubicBezTo>
                <a:cubicBezTo>
                  <a:pt x="15586" y="4073"/>
                  <a:pt x="15217" y="3942"/>
                  <a:pt x="15086" y="388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Imagen 1">
            <a:extLst>
              <a:ext uri="{FF2B5EF4-FFF2-40B4-BE49-F238E27FC236}">
                <a16:creationId xmlns:a16="http://schemas.microsoft.com/office/drawing/2014/main" id="{2A64610F-BFF1-4E5D-98CF-CA6AD67B9459}"/>
              </a:ext>
            </a:extLst>
          </p:cNvPr>
          <p:cNvPicPr>
            <a:picLocks noChangeAspect="1"/>
          </p:cNvPicPr>
          <p:nvPr/>
        </p:nvPicPr>
        <p:blipFill>
          <a:blip r:embed="rId3"/>
          <a:stretch>
            <a:fillRect/>
          </a:stretch>
        </p:blipFill>
        <p:spPr>
          <a:xfrm rot="1852431">
            <a:off x="7452107" y="760883"/>
            <a:ext cx="1438781" cy="426757"/>
          </a:xfrm>
          <a:prstGeom prst="rect">
            <a:avLst/>
          </a:prstGeom>
        </p:spPr>
      </p:pic>
      <p:pic>
        <p:nvPicPr>
          <p:cNvPr id="4" name="Imagen 3">
            <a:extLst>
              <a:ext uri="{FF2B5EF4-FFF2-40B4-BE49-F238E27FC236}">
                <a16:creationId xmlns:a16="http://schemas.microsoft.com/office/drawing/2014/main" id="{E4B84AA5-0033-49BB-9328-3E5D164B70F4}"/>
              </a:ext>
            </a:extLst>
          </p:cNvPr>
          <p:cNvPicPr>
            <a:picLocks noChangeAspect="1"/>
          </p:cNvPicPr>
          <p:nvPr/>
        </p:nvPicPr>
        <p:blipFill>
          <a:blip r:embed="rId4"/>
          <a:stretch>
            <a:fillRect/>
          </a:stretch>
        </p:blipFill>
        <p:spPr>
          <a:xfrm>
            <a:off x="6601587" y="2121989"/>
            <a:ext cx="1685925" cy="27051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22"/>
        <p:cNvGrpSpPr/>
        <p:nvPr/>
      </p:nvGrpSpPr>
      <p:grpSpPr>
        <a:xfrm>
          <a:off x="0" y="0"/>
          <a:ext cx="0" cy="0"/>
          <a:chOff x="0" y="0"/>
          <a:chExt cx="0" cy="0"/>
        </a:xfrm>
      </p:grpSpPr>
      <p:sp>
        <p:nvSpPr>
          <p:cNvPr id="1523" name="Google Shape;1523;p41"/>
          <p:cNvSpPr txBox="1">
            <a:spLocks noGrp="1"/>
          </p:cNvSpPr>
          <p:nvPr>
            <p:ph type="subTitle" idx="1"/>
          </p:nvPr>
        </p:nvSpPr>
        <p:spPr>
          <a:xfrm>
            <a:off x="4587851" y="1792800"/>
            <a:ext cx="3668400" cy="217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ES" i="0" dirty="0">
                <a:solidFill>
                  <a:srgbClr val="000000"/>
                </a:solidFill>
                <a:effectLst/>
                <a:latin typeface="PT Serif" panose="020B0604020202020204" pitchFamily="18" charset="0"/>
              </a:rPr>
              <a:t>Russell L. Ackoff (12 febrero de 1919 – 29 de octubre del 2009) pionero y promotor del enfoque de sistemas y la investigación de operaciones en el campo de las ciencias administrativas. Nació en Filadelfia, Pensilvania, Estados Unidos. Estudió arquitectura en la Universidad de Pennsylvania, e hizo un doctorado en1947 de  filosofía de la ciencia.</a:t>
            </a:r>
            <a:endParaRPr dirty="0"/>
          </a:p>
        </p:txBody>
      </p:sp>
      <p:sp>
        <p:nvSpPr>
          <p:cNvPr id="1525" name="Google Shape;1525;p41"/>
          <p:cNvSpPr txBox="1">
            <a:spLocks noGrp="1"/>
          </p:cNvSpPr>
          <p:nvPr>
            <p:ph type="title"/>
          </p:nvPr>
        </p:nvSpPr>
        <p:spPr>
          <a:xfrm>
            <a:off x="4580850" y="428471"/>
            <a:ext cx="3668400" cy="122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Biografia Russel Ackoff</a:t>
            </a:r>
            <a:endParaRPr dirty="0"/>
          </a:p>
        </p:txBody>
      </p:sp>
      <p:grpSp>
        <p:nvGrpSpPr>
          <p:cNvPr id="1526" name="Google Shape;1526;p41"/>
          <p:cNvGrpSpPr/>
          <p:nvPr/>
        </p:nvGrpSpPr>
        <p:grpSpPr>
          <a:xfrm>
            <a:off x="8256183" y="3620700"/>
            <a:ext cx="597191" cy="1119170"/>
            <a:chOff x="6882903" y="2250212"/>
            <a:chExt cx="250132" cy="468723"/>
          </a:xfrm>
        </p:grpSpPr>
        <p:sp>
          <p:nvSpPr>
            <p:cNvPr id="1527" name="Google Shape;1527;p41"/>
            <p:cNvSpPr/>
            <p:nvPr/>
          </p:nvSpPr>
          <p:spPr>
            <a:xfrm>
              <a:off x="6882903" y="2250212"/>
              <a:ext cx="250132" cy="468723"/>
            </a:xfrm>
            <a:custGeom>
              <a:avLst/>
              <a:gdLst/>
              <a:ahLst/>
              <a:cxnLst/>
              <a:rect l="l" t="t" r="r" b="b"/>
              <a:pathLst>
                <a:path w="7835" h="14682" extrusionOk="0">
                  <a:moveTo>
                    <a:pt x="5359" y="3858"/>
                  </a:moveTo>
                  <a:cubicBezTo>
                    <a:pt x="5835" y="4382"/>
                    <a:pt x="7144" y="4227"/>
                    <a:pt x="7752" y="4632"/>
                  </a:cubicBezTo>
                  <a:cubicBezTo>
                    <a:pt x="7811" y="4489"/>
                    <a:pt x="7704" y="4299"/>
                    <a:pt x="7680" y="4144"/>
                  </a:cubicBezTo>
                  <a:cubicBezTo>
                    <a:pt x="7835" y="3203"/>
                    <a:pt x="6847" y="2382"/>
                    <a:pt x="5930" y="2751"/>
                  </a:cubicBezTo>
                  <a:cubicBezTo>
                    <a:pt x="5632" y="2989"/>
                    <a:pt x="5239" y="3251"/>
                    <a:pt x="5192" y="3751"/>
                  </a:cubicBezTo>
                  <a:cubicBezTo>
                    <a:pt x="4858" y="3977"/>
                    <a:pt x="4620" y="4335"/>
                    <a:pt x="4323" y="4608"/>
                  </a:cubicBezTo>
                  <a:cubicBezTo>
                    <a:pt x="4430" y="3834"/>
                    <a:pt x="4275" y="3049"/>
                    <a:pt x="3858" y="2394"/>
                  </a:cubicBezTo>
                  <a:cubicBezTo>
                    <a:pt x="3894" y="2215"/>
                    <a:pt x="3882" y="2072"/>
                    <a:pt x="3930" y="1882"/>
                  </a:cubicBezTo>
                  <a:cubicBezTo>
                    <a:pt x="4204" y="1751"/>
                    <a:pt x="4525" y="1715"/>
                    <a:pt x="4787" y="1572"/>
                  </a:cubicBezTo>
                  <a:cubicBezTo>
                    <a:pt x="5132" y="1382"/>
                    <a:pt x="5442" y="548"/>
                    <a:pt x="5168" y="155"/>
                  </a:cubicBezTo>
                  <a:cubicBezTo>
                    <a:pt x="5025" y="84"/>
                    <a:pt x="4858" y="24"/>
                    <a:pt x="4704" y="1"/>
                  </a:cubicBezTo>
                  <a:cubicBezTo>
                    <a:pt x="4013" y="227"/>
                    <a:pt x="3846" y="1358"/>
                    <a:pt x="3692" y="2203"/>
                  </a:cubicBezTo>
                  <a:cubicBezTo>
                    <a:pt x="3501" y="2084"/>
                    <a:pt x="3251" y="1834"/>
                    <a:pt x="2882" y="1775"/>
                  </a:cubicBezTo>
                  <a:cubicBezTo>
                    <a:pt x="3037" y="1036"/>
                    <a:pt x="2787" y="370"/>
                    <a:pt x="2025" y="405"/>
                  </a:cubicBezTo>
                  <a:cubicBezTo>
                    <a:pt x="1810" y="977"/>
                    <a:pt x="2096" y="1394"/>
                    <a:pt x="2453" y="1656"/>
                  </a:cubicBezTo>
                  <a:cubicBezTo>
                    <a:pt x="2406" y="1703"/>
                    <a:pt x="2287" y="1632"/>
                    <a:pt x="2251" y="1691"/>
                  </a:cubicBezTo>
                  <a:cubicBezTo>
                    <a:pt x="1227" y="1013"/>
                    <a:pt x="263" y="1572"/>
                    <a:pt x="13" y="2632"/>
                  </a:cubicBezTo>
                  <a:cubicBezTo>
                    <a:pt x="155" y="3132"/>
                    <a:pt x="1227" y="3144"/>
                    <a:pt x="1537" y="2906"/>
                  </a:cubicBezTo>
                  <a:cubicBezTo>
                    <a:pt x="1834" y="2656"/>
                    <a:pt x="2060" y="2215"/>
                    <a:pt x="2346" y="1918"/>
                  </a:cubicBezTo>
                  <a:cubicBezTo>
                    <a:pt x="3406" y="2013"/>
                    <a:pt x="3906" y="2644"/>
                    <a:pt x="4073" y="3406"/>
                  </a:cubicBezTo>
                  <a:cubicBezTo>
                    <a:pt x="3763" y="3215"/>
                    <a:pt x="3382" y="2858"/>
                    <a:pt x="2918" y="2811"/>
                  </a:cubicBezTo>
                  <a:cubicBezTo>
                    <a:pt x="2049" y="2691"/>
                    <a:pt x="1679" y="3644"/>
                    <a:pt x="1120" y="4001"/>
                  </a:cubicBezTo>
                  <a:cubicBezTo>
                    <a:pt x="1179" y="4156"/>
                    <a:pt x="1298" y="4287"/>
                    <a:pt x="1441" y="4382"/>
                  </a:cubicBezTo>
                  <a:cubicBezTo>
                    <a:pt x="2608" y="4739"/>
                    <a:pt x="3025" y="3989"/>
                    <a:pt x="3477" y="3287"/>
                  </a:cubicBezTo>
                  <a:cubicBezTo>
                    <a:pt x="3763" y="3346"/>
                    <a:pt x="4013" y="3537"/>
                    <a:pt x="4156" y="3799"/>
                  </a:cubicBezTo>
                  <a:cubicBezTo>
                    <a:pt x="4156" y="4144"/>
                    <a:pt x="4192" y="4465"/>
                    <a:pt x="4085" y="4882"/>
                  </a:cubicBezTo>
                  <a:cubicBezTo>
                    <a:pt x="3751" y="5442"/>
                    <a:pt x="3477" y="6025"/>
                    <a:pt x="3263" y="6644"/>
                  </a:cubicBezTo>
                  <a:cubicBezTo>
                    <a:pt x="3180" y="6490"/>
                    <a:pt x="3168" y="6311"/>
                    <a:pt x="3239" y="6156"/>
                  </a:cubicBezTo>
                  <a:cubicBezTo>
                    <a:pt x="3144" y="5680"/>
                    <a:pt x="2846" y="5347"/>
                    <a:pt x="2191" y="5227"/>
                  </a:cubicBezTo>
                  <a:cubicBezTo>
                    <a:pt x="1965" y="5323"/>
                    <a:pt x="1715" y="5216"/>
                    <a:pt x="1525" y="5323"/>
                  </a:cubicBezTo>
                  <a:cubicBezTo>
                    <a:pt x="1501" y="5513"/>
                    <a:pt x="1668" y="5549"/>
                    <a:pt x="1763" y="5644"/>
                  </a:cubicBezTo>
                  <a:cubicBezTo>
                    <a:pt x="1918" y="5918"/>
                    <a:pt x="2132" y="6156"/>
                    <a:pt x="2382" y="6335"/>
                  </a:cubicBezTo>
                  <a:cubicBezTo>
                    <a:pt x="2572" y="6418"/>
                    <a:pt x="2787" y="6454"/>
                    <a:pt x="3001" y="6466"/>
                  </a:cubicBezTo>
                  <a:cubicBezTo>
                    <a:pt x="3263" y="6954"/>
                    <a:pt x="2870" y="7644"/>
                    <a:pt x="2668" y="8145"/>
                  </a:cubicBezTo>
                  <a:cubicBezTo>
                    <a:pt x="1977" y="7978"/>
                    <a:pt x="1191" y="7728"/>
                    <a:pt x="679" y="7978"/>
                  </a:cubicBezTo>
                  <a:cubicBezTo>
                    <a:pt x="489" y="8192"/>
                    <a:pt x="406" y="8561"/>
                    <a:pt x="322" y="8930"/>
                  </a:cubicBezTo>
                  <a:cubicBezTo>
                    <a:pt x="334" y="9026"/>
                    <a:pt x="465" y="9049"/>
                    <a:pt x="501" y="9145"/>
                  </a:cubicBezTo>
                  <a:cubicBezTo>
                    <a:pt x="334" y="10669"/>
                    <a:pt x="144" y="12312"/>
                    <a:pt x="1" y="13752"/>
                  </a:cubicBezTo>
                  <a:cubicBezTo>
                    <a:pt x="84" y="13919"/>
                    <a:pt x="132" y="14121"/>
                    <a:pt x="239" y="14276"/>
                  </a:cubicBezTo>
                  <a:cubicBezTo>
                    <a:pt x="548" y="14467"/>
                    <a:pt x="906" y="14586"/>
                    <a:pt x="1275" y="14633"/>
                  </a:cubicBezTo>
                  <a:cubicBezTo>
                    <a:pt x="1668" y="14681"/>
                    <a:pt x="2060" y="14645"/>
                    <a:pt x="2334" y="14669"/>
                  </a:cubicBezTo>
                  <a:cubicBezTo>
                    <a:pt x="2727" y="13955"/>
                    <a:pt x="3037" y="13193"/>
                    <a:pt x="3382" y="12419"/>
                  </a:cubicBezTo>
                  <a:cubicBezTo>
                    <a:pt x="3537" y="12062"/>
                    <a:pt x="3704" y="11681"/>
                    <a:pt x="3894" y="11300"/>
                  </a:cubicBezTo>
                  <a:cubicBezTo>
                    <a:pt x="4073" y="10954"/>
                    <a:pt x="4227" y="10550"/>
                    <a:pt x="4454" y="10264"/>
                  </a:cubicBezTo>
                  <a:cubicBezTo>
                    <a:pt x="4549" y="10133"/>
                    <a:pt x="4727" y="10026"/>
                    <a:pt x="4811" y="9859"/>
                  </a:cubicBezTo>
                  <a:cubicBezTo>
                    <a:pt x="4906" y="9633"/>
                    <a:pt x="4870" y="9395"/>
                    <a:pt x="4989" y="9168"/>
                  </a:cubicBezTo>
                  <a:cubicBezTo>
                    <a:pt x="4966" y="9168"/>
                    <a:pt x="4966" y="9157"/>
                    <a:pt x="4966" y="9145"/>
                  </a:cubicBezTo>
                  <a:cubicBezTo>
                    <a:pt x="4954" y="8883"/>
                    <a:pt x="4632" y="8823"/>
                    <a:pt x="4406" y="8704"/>
                  </a:cubicBezTo>
                  <a:cubicBezTo>
                    <a:pt x="3846" y="8585"/>
                    <a:pt x="3442" y="8359"/>
                    <a:pt x="2930" y="8216"/>
                  </a:cubicBezTo>
                  <a:cubicBezTo>
                    <a:pt x="3013" y="7966"/>
                    <a:pt x="3108" y="7692"/>
                    <a:pt x="3215" y="7418"/>
                  </a:cubicBezTo>
                  <a:cubicBezTo>
                    <a:pt x="3299" y="7180"/>
                    <a:pt x="3358" y="6871"/>
                    <a:pt x="3584" y="6799"/>
                  </a:cubicBezTo>
                  <a:cubicBezTo>
                    <a:pt x="3894" y="7025"/>
                    <a:pt x="4049" y="7359"/>
                    <a:pt x="4406" y="7561"/>
                  </a:cubicBezTo>
                  <a:cubicBezTo>
                    <a:pt x="4692" y="7764"/>
                    <a:pt x="4978" y="8097"/>
                    <a:pt x="5359" y="8168"/>
                  </a:cubicBezTo>
                  <a:cubicBezTo>
                    <a:pt x="5525" y="7621"/>
                    <a:pt x="5299" y="6978"/>
                    <a:pt x="5025" y="6585"/>
                  </a:cubicBezTo>
                  <a:cubicBezTo>
                    <a:pt x="4918" y="6490"/>
                    <a:pt x="4799" y="6406"/>
                    <a:pt x="4668" y="6335"/>
                  </a:cubicBezTo>
                  <a:cubicBezTo>
                    <a:pt x="4120" y="6180"/>
                    <a:pt x="3846" y="6454"/>
                    <a:pt x="3537" y="6668"/>
                  </a:cubicBezTo>
                  <a:cubicBezTo>
                    <a:pt x="3846" y="5561"/>
                    <a:pt x="4489" y="4585"/>
                    <a:pt x="5359" y="3858"/>
                  </a:cubicBezTo>
                  <a:close/>
                  <a:moveTo>
                    <a:pt x="6466" y="2930"/>
                  </a:moveTo>
                  <a:cubicBezTo>
                    <a:pt x="7156" y="3001"/>
                    <a:pt x="7418" y="3739"/>
                    <a:pt x="7502" y="4287"/>
                  </a:cubicBezTo>
                  <a:cubicBezTo>
                    <a:pt x="6966" y="4013"/>
                    <a:pt x="5930" y="4144"/>
                    <a:pt x="5620" y="3692"/>
                  </a:cubicBezTo>
                  <a:cubicBezTo>
                    <a:pt x="5811" y="3561"/>
                    <a:pt x="6097" y="3453"/>
                    <a:pt x="6192" y="3299"/>
                  </a:cubicBezTo>
                  <a:cubicBezTo>
                    <a:pt x="5894" y="3299"/>
                    <a:pt x="5728" y="3477"/>
                    <a:pt x="5501" y="3561"/>
                  </a:cubicBezTo>
                  <a:cubicBezTo>
                    <a:pt x="5704" y="3180"/>
                    <a:pt x="6037" y="2882"/>
                    <a:pt x="6466" y="2930"/>
                  </a:cubicBezTo>
                  <a:close/>
                  <a:moveTo>
                    <a:pt x="4727" y="239"/>
                  </a:moveTo>
                  <a:cubicBezTo>
                    <a:pt x="4847" y="263"/>
                    <a:pt x="4954" y="286"/>
                    <a:pt x="5061" y="334"/>
                  </a:cubicBezTo>
                  <a:cubicBezTo>
                    <a:pt x="5192" y="1048"/>
                    <a:pt x="4644" y="1608"/>
                    <a:pt x="4144" y="1572"/>
                  </a:cubicBezTo>
                  <a:cubicBezTo>
                    <a:pt x="4216" y="1489"/>
                    <a:pt x="4275" y="1394"/>
                    <a:pt x="4323" y="1287"/>
                  </a:cubicBezTo>
                  <a:cubicBezTo>
                    <a:pt x="4204" y="1239"/>
                    <a:pt x="4216" y="1370"/>
                    <a:pt x="4108" y="1346"/>
                  </a:cubicBezTo>
                  <a:cubicBezTo>
                    <a:pt x="4251" y="870"/>
                    <a:pt x="4382" y="405"/>
                    <a:pt x="4727" y="239"/>
                  </a:cubicBezTo>
                  <a:close/>
                  <a:moveTo>
                    <a:pt x="346" y="2620"/>
                  </a:moveTo>
                  <a:cubicBezTo>
                    <a:pt x="548" y="1929"/>
                    <a:pt x="1072" y="1370"/>
                    <a:pt x="1882" y="1775"/>
                  </a:cubicBezTo>
                  <a:cubicBezTo>
                    <a:pt x="1799" y="1822"/>
                    <a:pt x="1691" y="1858"/>
                    <a:pt x="1668" y="1989"/>
                  </a:cubicBezTo>
                  <a:cubicBezTo>
                    <a:pt x="1775" y="2072"/>
                    <a:pt x="1930" y="2001"/>
                    <a:pt x="2037" y="1989"/>
                  </a:cubicBezTo>
                  <a:cubicBezTo>
                    <a:pt x="1679" y="2477"/>
                    <a:pt x="1168" y="3037"/>
                    <a:pt x="346" y="2620"/>
                  </a:cubicBezTo>
                  <a:close/>
                  <a:moveTo>
                    <a:pt x="2668" y="1584"/>
                  </a:moveTo>
                  <a:cubicBezTo>
                    <a:pt x="2441" y="1322"/>
                    <a:pt x="2132" y="1108"/>
                    <a:pt x="2227" y="620"/>
                  </a:cubicBezTo>
                  <a:cubicBezTo>
                    <a:pt x="2644" y="751"/>
                    <a:pt x="2763" y="1203"/>
                    <a:pt x="2668" y="1584"/>
                  </a:cubicBezTo>
                  <a:close/>
                  <a:moveTo>
                    <a:pt x="1477" y="4096"/>
                  </a:moveTo>
                  <a:cubicBezTo>
                    <a:pt x="1906" y="3668"/>
                    <a:pt x="2215" y="2894"/>
                    <a:pt x="3001" y="3072"/>
                  </a:cubicBezTo>
                  <a:cubicBezTo>
                    <a:pt x="2882" y="3061"/>
                    <a:pt x="2787" y="3144"/>
                    <a:pt x="2763" y="3251"/>
                  </a:cubicBezTo>
                  <a:cubicBezTo>
                    <a:pt x="2918" y="3263"/>
                    <a:pt x="3084" y="3263"/>
                    <a:pt x="3239" y="3251"/>
                  </a:cubicBezTo>
                  <a:cubicBezTo>
                    <a:pt x="2834" y="3811"/>
                    <a:pt x="2453" y="4382"/>
                    <a:pt x="1477" y="4096"/>
                  </a:cubicBezTo>
                  <a:close/>
                  <a:moveTo>
                    <a:pt x="2989" y="6156"/>
                  </a:moveTo>
                  <a:cubicBezTo>
                    <a:pt x="2930" y="6073"/>
                    <a:pt x="2811" y="6025"/>
                    <a:pt x="2715" y="6061"/>
                  </a:cubicBezTo>
                  <a:cubicBezTo>
                    <a:pt x="2680" y="6168"/>
                    <a:pt x="2834" y="6156"/>
                    <a:pt x="2822" y="6251"/>
                  </a:cubicBezTo>
                  <a:cubicBezTo>
                    <a:pt x="2346" y="6132"/>
                    <a:pt x="2191" y="5799"/>
                    <a:pt x="2025" y="5478"/>
                  </a:cubicBezTo>
                  <a:cubicBezTo>
                    <a:pt x="2513" y="5430"/>
                    <a:pt x="3037" y="5787"/>
                    <a:pt x="2989" y="6168"/>
                  </a:cubicBezTo>
                  <a:close/>
                  <a:moveTo>
                    <a:pt x="2763" y="8740"/>
                  </a:moveTo>
                  <a:cubicBezTo>
                    <a:pt x="3025" y="8787"/>
                    <a:pt x="3275" y="8907"/>
                    <a:pt x="3489" y="9085"/>
                  </a:cubicBezTo>
                  <a:cubicBezTo>
                    <a:pt x="3251" y="9085"/>
                    <a:pt x="2930" y="8978"/>
                    <a:pt x="2668" y="8942"/>
                  </a:cubicBezTo>
                  <a:cubicBezTo>
                    <a:pt x="2715" y="8895"/>
                    <a:pt x="2715" y="8776"/>
                    <a:pt x="2763" y="8740"/>
                  </a:cubicBezTo>
                  <a:close/>
                  <a:moveTo>
                    <a:pt x="2537" y="8442"/>
                  </a:moveTo>
                  <a:cubicBezTo>
                    <a:pt x="2096" y="8490"/>
                    <a:pt x="1441" y="8073"/>
                    <a:pt x="1013" y="8240"/>
                  </a:cubicBezTo>
                  <a:cubicBezTo>
                    <a:pt x="1358" y="8085"/>
                    <a:pt x="2144" y="8252"/>
                    <a:pt x="2537" y="8442"/>
                  </a:cubicBezTo>
                  <a:close/>
                  <a:moveTo>
                    <a:pt x="2453" y="8645"/>
                  </a:moveTo>
                  <a:cubicBezTo>
                    <a:pt x="2406" y="8740"/>
                    <a:pt x="2453" y="8847"/>
                    <a:pt x="2406" y="8883"/>
                  </a:cubicBezTo>
                  <a:cubicBezTo>
                    <a:pt x="1953" y="8740"/>
                    <a:pt x="1358" y="8692"/>
                    <a:pt x="1096" y="8430"/>
                  </a:cubicBezTo>
                  <a:cubicBezTo>
                    <a:pt x="1465" y="8359"/>
                    <a:pt x="2025" y="8573"/>
                    <a:pt x="2453" y="8656"/>
                  </a:cubicBezTo>
                  <a:close/>
                  <a:moveTo>
                    <a:pt x="846" y="14121"/>
                  </a:moveTo>
                  <a:cubicBezTo>
                    <a:pt x="1370" y="14205"/>
                    <a:pt x="1882" y="14288"/>
                    <a:pt x="2299" y="14229"/>
                  </a:cubicBezTo>
                  <a:cubicBezTo>
                    <a:pt x="2013" y="14443"/>
                    <a:pt x="1263" y="14300"/>
                    <a:pt x="846" y="14121"/>
                  </a:cubicBezTo>
                  <a:close/>
                  <a:moveTo>
                    <a:pt x="2394" y="13990"/>
                  </a:moveTo>
                  <a:cubicBezTo>
                    <a:pt x="1679" y="14026"/>
                    <a:pt x="965" y="13931"/>
                    <a:pt x="275" y="13729"/>
                  </a:cubicBezTo>
                  <a:cubicBezTo>
                    <a:pt x="513" y="12252"/>
                    <a:pt x="667" y="10776"/>
                    <a:pt x="751" y="9288"/>
                  </a:cubicBezTo>
                  <a:lnTo>
                    <a:pt x="798" y="9288"/>
                  </a:lnTo>
                  <a:cubicBezTo>
                    <a:pt x="1596" y="9776"/>
                    <a:pt x="3132" y="10085"/>
                    <a:pt x="4144" y="10050"/>
                  </a:cubicBezTo>
                  <a:cubicBezTo>
                    <a:pt x="3465" y="11323"/>
                    <a:pt x="2870" y="12645"/>
                    <a:pt x="2394" y="14002"/>
                  </a:cubicBezTo>
                  <a:close/>
                  <a:moveTo>
                    <a:pt x="4394" y="9799"/>
                  </a:moveTo>
                  <a:cubicBezTo>
                    <a:pt x="3787" y="9740"/>
                    <a:pt x="3013" y="9728"/>
                    <a:pt x="2346" y="9549"/>
                  </a:cubicBezTo>
                  <a:cubicBezTo>
                    <a:pt x="1679" y="9371"/>
                    <a:pt x="917" y="9121"/>
                    <a:pt x="679" y="8668"/>
                  </a:cubicBezTo>
                  <a:cubicBezTo>
                    <a:pt x="739" y="8692"/>
                    <a:pt x="679" y="8537"/>
                    <a:pt x="751" y="8561"/>
                  </a:cubicBezTo>
                  <a:cubicBezTo>
                    <a:pt x="1620" y="9168"/>
                    <a:pt x="3382" y="9407"/>
                    <a:pt x="4525" y="9407"/>
                  </a:cubicBezTo>
                  <a:cubicBezTo>
                    <a:pt x="4442" y="9490"/>
                    <a:pt x="4466" y="9728"/>
                    <a:pt x="4394" y="9811"/>
                  </a:cubicBezTo>
                  <a:close/>
                  <a:moveTo>
                    <a:pt x="3977" y="8847"/>
                  </a:moveTo>
                  <a:cubicBezTo>
                    <a:pt x="4239" y="8918"/>
                    <a:pt x="4537" y="8954"/>
                    <a:pt x="4620" y="9145"/>
                  </a:cubicBezTo>
                  <a:cubicBezTo>
                    <a:pt x="4430" y="9157"/>
                    <a:pt x="4216" y="9133"/>
                    <a:pt x="4001" y="9121"/>
                  </a:cubicBezTo>
                  <a:cubicBezTo>
                    <a:pt x="3680" y="8871"/>
                    <a:pt x="3215" y="8704"/>
                    <a:pt x="2834" y="8490"/>
                  </a:cubicBezTo>
                  <a:cubicBezTo>
                    <a:pt x="3203" y="8537"/>
                    <a:pt x="3620" y="8728"/>
                    <a:pt x="3977" y="8859"/>
                  </a:cubicBezTo>
                  <a:close/>
                  <a:moveTo>
                    <a:pt x="5108" y="7799"/>
                  </a:moveTo>
                  <a:cubicBezTo>
                    <a:pt x="4763" y="7442"/>
                    <a:pt x="4275" y="7192"/>
                    <a:pt x="4013" y="6775"/>
                  </a:cubicBezTo>
                  <a:cubicBezTo>
                    <a:pt x="4085" y="6763"/>
                    <a:pt x="4180" y="6775"/>
                    <a:pt x="4227" y="6728"/>
                  </a:cubicBezTo>
                  <a:cubicBezTo>
                    <a:pt x="4156" y="6621"/>
                    <a:pt x="4049" y="6621"/>
                    <a:pt x="3894" y="6609"/>
                  </a:cubicBezTo>
                  <a:cubicBezTo>
                    <a:pt x="4644" y="6144"/>
                    <a:pt x="5251" y="7156"/>
                    <a:pt x="5108" y="779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1"/>
            <p:cNvSpPr/>
            <p:nvPr/>
          </p:nvSpPr>
          <p:spPr>
            <a:xfrm>
              <a:off x="6900398" y="2674431"/>
              <a:ext cx="19027" cy="21294"/>
            </a:xfrm>
            <a:custGeom>
              <a:avLst/>
              <a:gdLst/>
              <a:ahLst/>
              <a:cxnLst/>
              <a:rect l="l" t="t" r="r" b="b"/>
              <a:pathLst>
                <a:path w="596" h="667" extrusionOk="0">
                  <a:moveTo>
                    <a:pt x="0" y="0"/>
                  </a:moveTo>
                  <a:cubicBezTo>
                    <a:pt x="36" y="250"/>
                    <a:pt x="298" y="667"/>
                    <a:pt x="596" y="476"/>
                  </a:cubicBezTo>
                  <a:cubicBezTo>
                    <a:pt x="441" y="298"/>
                    <a:pt x="227" y="60"/>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 name="Marcador de posición de imagen 4">
            <a:extLst>
              <a:ext uri="{FF2B5EF4-FFF2-40B4-BE49-F238E27FC236}">
                <a16:creationId xmlns:a16="http://schemas.microsoft.com/office/drawing/2014/main" id="{F500215E-C6C1-46AF-9601-23EC4C37C004}"/>
              </a:ext>
            </a:extLst>
          </p:cNvPr>
          <p:cNvPicPr>
            <a:picLocks noGrp="1" noChangeAspect="1"/>
          </p:cNvPicPr>
          <p:nvPr>
            <p:ph type="pic" idx="2"/>
          </p:nvPr>
        </p:nvPicPr>
        <p:blipFill>
          <a:blip r:embed="rId3"/>
          <a:srcRect t="9069" b="9069"/>
          <a:stretch>
            <a:fillRect/>
          </a:stretch>
        </p:blip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90"/>
        <p:cNvGrpSpPr/>
        <p:nvPr/>
      </p:nvGrpSpPr>
      <p:grpSpPr>
        <a:xfrm>
          <a:off x="0" y="0"/>
          <a:ext cx="0" cy="0"/>
          <a:chOff x="0" y="0"/>
          <a:chExt cx="0" cy="0"/>
        </a:xfrm>
      </p:grpSpPr>
      <p:sp>
        <p:nvSpPr>
          <p:cNvPr id="1791" name="Google Shape;1791;p47"/>
          <p:cNvSpPr txBox="1">
            <a:spLocks noGrp="1"/>
          </p:cNvSpPr>
          <p:nvPr>
            <p:ph type="subTitle" idx="1"/>
          </p:nvPr>
        </p:nvSpPr>
        <p:spPr>
          <a:xfrm>
            <a:off x="424756" y="499730"/>
            <a:ext cx="7045052" cy="3625703"/>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ES" sz="2200" dirty="0"/>
              <a:t>En el modelo de Russel Ackoff se resalta la necesidad de comprender la naturaleza de los cambios en forma global y no parcial, para lo cual se debe desarrollar una mejor visión del mundo en concordancia con los nuevos métodos de la época. Russel aborda la necesidad de la planeación al expresar que cuando no se planea no se puede evitar que nos alcance la planeación de los otros, por ello el lema planear o ser planeado.</a:t>
            </a:r>
            <a:endParaRPr lang="es-CO" sz="2200" dirty="0"/>
          </a:p>
        </p:txBody>
      </p:sp>
      <p:sp>
        <p:nvSpPr>
          <p:cNvPr id="1792" name="Google Shape;1792;p47"/>
          <p:cNvSpPr txBox="1">
            <a:spLocks noGrp="1"/>
          </p:cNvSpPr>
          <p:nvPr>
            <p:ph type="title"/>
          </p:nvPr>
        </p:nvSpPr>
        <p:spPr>
          <a:xfrm>
            <a:off x="2052084" y="4125433"/>
            <a:ext cx="6140676" cy="661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s-ES" dirty="0"/>
              <a:t>MODELO: RUSSEL ACKOFF</a:t>
            </a:r>
            <a:endParaRPr dirty="0"/>
          </a:p>
        </p:txBody>
      </p:sp>
      <p:pic>
        <p:nvPicPr>
          <p:cNvPr id="2" name="Imagen 1">
            <a:extLst>
              <a:ext uri="{FF2B5EF4-FFF2-40B4-BE49-F238E27FC236}">
                <a16:creationId xmlns:a16="http://schemas.microsoft.com/office/drawing/2014/main" id="{1202F77F-8BC0-47E6-97E2-BD21252B10D1}"/>
              </a:ext>
            </a:extLst>
          </p:cNvPr>
          <p:cNvPicPr>
            <a:picLocks noChangeAspect="1"/>
          </p:cNvPicPr>
          <p:nvPr/>
        </p:nvPicPr>
        <p:blipFill>
          <a:blip r:embed="rId3"/>
          <a:stretch>
            <a:fillRect/>
          </a:stretch>
        </p:blipFill>
        <p:spPr>
          <a:xfrm rot="1499036">
            <a:off x="7076658" y="1751700"/>
            <a:ext cx="1615580" cy="112176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09"/>
        <p:cNvGrpSpPr/>
        <p:nvPr/>
      </p:nvGrpSpPr>
      <p:grpSpPr>
        <a:xfrm>
          <a:off x="0" y="0"/>
          <a:ext cx="0" cy="0"/>
          <a:chOff x="0" y="0"/>
          <a:chExt cx="0" cy="0"/>
        </a:xfrm>
      </p:grpSpPr>
      <p:sp>
        <p:nvSpPr>
          <p:cNvPr id="2210" name="Google Shape;2210;p58"/>
          <p:cNvSpPr txBox="1">
            <a:spLocks noGrp="1"/>
          </p:cNvSpPr>
          <p:nvPr>
            <p:ph type="title"/>
          </p:nvPr>
        </p:nvSpPr>
        <p:spPr>
          <a:xfrm>
            <a:off x="720000" y="37054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sz="2000" dirty="0"/>
              <a:t>Russel apunta a la planeación interactiva que </a:t>
            </a:r>
            <a:br>
              <a:rPr lang="es-ES" sz="2000" dirty="0"/>
            </a:br>
            <a:r>
              <a:rPr lang="es-ES" sz="2000" dirty="0"/>
              <a:t>dependiendo de tres principios se puede llevar </a:t>
            </a:r>
            <a:br>
              <a:rPr lang="es-ES" sz="2000" dirty="0"/>
            </a:br>
            <a:r>
              <a:rPr lang="es-ES" sz="2000" dirty="0"/>
              <a:t>a cabo, estos son:</a:t>
            </a:r>
            <a:endParaRPr sz="2000" dirty="0"/>
          </a:p>
        </p:txBody>
      </p:sp>
      <p:sp>
        <p:nvSpPr>
          <p:cNvPr id="2229" name="Google Shape;2229;p58"/>
          <p:cNvSpPr txBox="1"/>
          <p:nvPr/>
        </p:nvSpPr>
        <p:spPr>
          <a:xfrm flipH="1">
            <a:off x="2931236" y="3650765"/>
            <a:ext cx="1249634" cy="4611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600" b="1" dirty="0">
                <a:solidFill>
                  <a:schemeClr val="lt2"/>
                </a:solidFill>
                <a:highlight>
                  <a:srgbClr val="808000"/>
                </a:highlight>
                <a:latin typeface="Lora"/>
                <a:ea typeface="Lora"/>
                <a:cs typeface="Lora"/>
                <a:sym typeface="Lora"/>
              </a:rPr>
              <a:t>Principio Holistico</a:t>
            </a:r>
            <a:endParaRPr sz="1600" b="1" dirty="0">
              <a:solidFill>
                <a:schemeClr val="lt2"/>
              </a:solidFill>
              <a:highlight>
                <a:srgbClr val="808000"/>
              </a:highlight>
              <a:latin typeface="Lora"/>
              <a:ea typeface="Lora"/>
              <a:cs typeface="Lora"/>
              <a:sym typeface="Lora"/>
            </a:endParaRPr>
          </a:p>
        </p:txBody>
      </p:sp>
      <p:sp>
        <p:nvSpPr>
          <p:cNvPr id="2230" name="Google Shape;2230;p58"/>
          <p:cNvSpPr txBox="1"/>
          <p:nvPr/>
        </p:nvSpPr>
        <p:spPr>
          <a:xfrm flipH="1">
            <a:off x="2803646" y="1660916"/>
            <a:ext cx="1504815" cy="4611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s-ES" b="1" dirty="0">
                <a:solidFill>
                  <a:schemeClr val="lt2"/>
                </a:solidFill>
                <a:highlight>
                  <a:srgbClr val="0000FF"/>
                </a:highlight>
                <a:latin typeface="Lora"/>
                <a:ea typeface="Lora"/>
                <a:cs typeface="Lora"/>
                <a:sym typeface="Lora"/>
              </a:rPr>
              <a:t>Principio </a:t>
            </a:r>
            <a:br>
              <a:rPr lang="es-ES" b="1" dirty="0">
                <a:solidFill>
                  <a:schemeClr val="lt2"/>
                </a:solidFill>
                <a:highlight>
                  <a:srgbClr val="0000FF"/>
                </a:highlight>
                <a:latin typeface="Lora"/>
                <a:ea typeface="Lora"/>
                <a:cs typeface="Lora"/>
                <a:sym typeface="Lora"/>
              </a:rPr>
            </a:br>
            <a:r>
              <a:rPr lang="es-ES" sz="1600" b="1" dirty="0">
                <a:solidFill>
                  <a:schemeClr val="lt2"/>
                </a:solidFill>
                <a:highlight>
                  <a:srgbClr val="0000FF"/>
                </a:highlight>
                <a:latin typeface="Lora"/>
                <a:ea typeface="Lora"/>
                <a:cs typeface="Lora"/>
                <a:sym typeface="Lora"/>
              </a:rPr>
              <a:t>Participativo</a:t>
            </a:r>
            <a:endParaRPr sz="1600" b="1" dirty="0">
              <a:solidFill>
                <a:schemeClr val="lt2"/>
              </a:solidFill>
              <a:highlight>
                <a:srgbClr val="0000FF"/>
              </a:highlight>
              <a:latin typeface="Lora"/>
              <a:ea typeface="Lora"/>
              <a:cs typeface="Lora"/>
              <a:sym typeface="Lora"/>
            </a:endParaRPr>
          </a:p>
        </p:txBody>
      </p:sp>
      <p:sp>
        <p:nvSpPr>
          <p:cNvPr id="2231" name="Google Shape;2231;p58"/>
          <p:cNvSpPr txBox="1"/>
          <p:nvPr/>
        </p:nvSpPr>
        <p:spPr>
          <a:xfrm flipH="1">
            <a:off x="2803647" y="2607406"/>
            <a:ext cx="1504814" cy="4611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600" b="1" dirty="0">
                <a:solidFill>
                  <a:schemeClr val="lt2"/>
                </a:solidFill>
                <a:highlight>
                  <a:srgbClr val="FF0000"/>
                </a:highlight>
                <a:latin typeface="Lora"/>
                <a:ea typeface="Lora"/>
                <a:cs typeface="Lora"/>
                <a:sym typeface="Lora"/>
              </a:rPr>
              <a:t>Principio de Continuidad</a:t>
            </a:r>
            <a:endParaRPr sz="1600" b="1" dirty="0">
              <a:solidFill>
                <a:schemeClr val="lt2"/>
              </a:solidFill>
              <a:highlight>
                <a:srgbClr val="FF0000"/>
              </a:highlight>
              <a:latin typeface="Lora"/>
              <a:ea typeface="Lora"/>
              <a:cs typeface="Lora"/>
              <a:sym typeface="Lora"/>
            </a:endParaRPr>
          </a:p>
        </p:txBody>
      </p:sp>
      <p:sp>
        <p:nvSpPr>
          <p:cNvPr id="2232" name="Google Shape;2232;p58"/>
          <p:cNvSpPr txBox="1"/>
          <p:nvPr/>
        </p:nvSpPr>
        <p:spPr>
          <a:xfrm flipH="1">
            <a:off x="4257258" y="3578269"/>
            <a:ext cx="3648162" cy="1128818"/>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s-ES" dirty="0">
                <a:highlight>
                  <a:srgbClr val="C0C0C0"/>
                </a:highlight>
              </a:rPr>
              <a:t>- Principio de coordinación e integración relacionadas se planean simultánea e interdependientemente para conseguir mejores resultados.</a:t>
            </a:r>
            <a:endParaRPr lang="es-CO" dirty="0">
              <a:solidFill>
                <a:schemeClr val="dk1"/>
              </a:solidFill>
              <a:highlight>
                <a:srgbClr val="C0C0C0"/>
              </a:highlight>
              <a:latin typeface="Asap"/>
              <a:ea typeface="Asap"/>
              <a:cs typeface="Asap"/>
              <a:sym typeface="Asap"/>
            </a:endParaRPr>
          </a:p>
        </p:txBody>
      </p:sp>
      <p:sp>
        <p:nvSpPr>
          <p:cNvPr id="2233" name="Google Shape;2233;p58"/>
          <p:cNvSpPr txBox="1"/>
          <p:nvPr/>
        </p:nvSpPr>
        <p:spPr>
          <a:xfrm flipH="1">
            <a:off x="4224137" y="1246602"/>
            <a:ext cx="4112982" cy="845779"/>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s-ES" dirty="0">
                <a:highlight>
                  <a:srgbClr val="C0C0C0"/>
                </a:highlight>
              </a:rPr>
              <a:t>- Solo a través de la participación en el proceso de la planeación interactiva es que los miembros de una organización pueden desarrollarse.</a:t>
            </a:r>
            <a:endParaRPr dirty="0">
              <a:solidFill>
                <a:schemeClr val="dk1"/>
              </a:solidFill>
              <a:highlight>
                <a:srgbClr val="C0C0C0"/>
              </a:highlight>
              <a:latin typeface="Asap"/>
              <a:ea typeface="Asap"/>
              <a:cs typeface="Asap"/>
              <a:sym typeface="Asap"/>
            </a:endParaRPr>
          </a:p>
        </p:txBody>
      </p:sp>
      <p:sp>
        <p:nvSpPr>
          <p:cNvPr id="2234" name="Google Shape;2234;p58"/>
          <p:cNvSpPr txBox="1"/>
          <p:nvPr/>
        </p:nvSpPr>
        <p:spPr>
          <a:xfrm flipH="1">
            <a:off x="4254052" y="2174036"/>
            <a:ext cx="4454012" cy="133664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s-ES" dirty="0">
                <a:solidFill>
                  <a:schemeClr val="bg2"/>
                </a:solidFill>
                <a:highlight>
                  <a:srgbClr val="000000"/>
                </a:highlight>
              </a:rPr>
              <a:t>- Debido a que los eventos no pueden ser pronosticados con exactitud, ningún plan puede funcionar como se esperaba por bien preparado que haya estado, por ello deben ser observados permanentemente. </a:t>
            </a:r>
            <a:endParaRPr dirty="0">
              <a:solidFill>
                <a:schemeClr val="bg2"/>
              </a:solidFill>
              <a:highlight>
                <a:srgbClr val="000000"/>
              </a:highlight>
              <a:latin typeface="Asap"/>
              <a:ea typeface="Asap"/>
              <a:cs typeface="Asap"/>
              <a:sym typeface="Asap"/>
            </a:endParaRPr>
          </a:p>
        </p:txBody>
      </p:sp>
      <p:cxnSp>
        <p:nvCxnSpPr>
          <p:cNvPr id="2235" name="Google Shape;2235;p58"/>
          <p:cNvCxnSpPr>
            <a:cxnSpLocks/>
          </p:cNvCxnSpPr>
          <p:nvPr/>
        </p:nvCxnSpPr>
        <p:spPr>
          <a:xfrm rot="16200000" flipH="1">
            <a:off x="2284725" y="3116922"/>
            <a:ext cx="1037842" cy="518033"/>
          </a:xfrm>
          <a:prstGeom prst="bentConnector3">
            <a:avLst>
              <a:gd name="adj1" fmla="val 101224"/>
            </a:avLst>
          </a:prstGeom>
          <a:noFill/>
          <a:ln w="28575" cap="flat" cmpd="sng">
            <a:solidFill>
              <a:schemeClr val="lt1"/>
            </a:solidFill>
            <a:prstDash val="solid"/>
            <a:round/>
            <a:headEnd type="none" w="med" len="med"/>
            <a:tailEnd type="none" w="med" len="med"/>
          </a:ln>
        </p:spPr>
      </p:cxnSp>
      <p:cxnSp>
        <p:nvCxnSpPr>
          <p:cNvPr id="2236" name="Google Shape;2236;p58"/>
          <p:cNvCxnSpPr>
            <a:cxnSpLocks/>
            <a:endCxn id="2231" idx="3"/>
          </p:cNvCxnSpPr>
          <p:nvPr/>
        </p:nvCxnSpPr>
        <p:spPr>
          <a:xfrm>
            <a:off x="1891451" y="2837926"/>
            <a:ext cx="912196" cy="30"/>
          </a:xfrm>
          <a:prstGeom prst="bentConnector3">
            <a:avLst>
              <a:gd name="adj1" fmla="val 50000"/>
            </a:avLst>
          </a:prstGeom>
          <a:noFill/>
          <a:ln w="28575" cap="flat" cmpd="sng">
            <a:solidFill>
              <a:schemeClr val="lt1"/>
            </a:solidFill>
            <a:prstDash val="solid"/>
            <a:round/>
            <a:headEnd type="none" w="med" len="med"/>
            <a:tailEnd type="none" w="med" len="med"/>
          </a:ln>
        </p:spPr>
      </p:cxnSp>
      <p:cxnSp>
        <p:nvCxnSpPr>
          <p:cNvPr id="2237" name="Google Shape;2237;p58"/>
          <p:cNvCxnSpPr>
            <a:cxnSpLocks/>
          </p:cNvCxnSpPr>
          <p:nvPr/>
        </p:nvCxnSpPr>
        <p:spPr>
          <a:xfrm rot="5400000" flipH="1" flipV="1">
            <a:off x="2223718" y="2073383"/>
            <a:ext cx="1091625" cy="447244"/>
          </a:xfrm>
          <a:prstGeom prst="bentConnector3">
            <a:avLst>
              <a:gd name="adj1" fmla="val 100649"/>
            </a:avLst>
          </a:prstGeom>
          <a:noFill/>
          <a:ln w="28575" cap="flat" cmpd="sng">
            <a:solidFill>
              <a:schemeClr val="lt1"/>
            </a:solidFill>
            <a:prstDash val="solid"/>
            <a:round/>
            <a:headEnd type="none" w="med" len="med"/>
            <a:tailEnd type="none" w="med" len="med"/>
          </a:ln>
        </p:spPr>
      </p:cxnSp>
      <p:pic>
        <p:nvPicPr>
          <p:cNvPr id="3" name="Imagen 2">
            <a:extLst>
              <a:ext uri="{FF2B5EF4-FFF2-40B4-BE49-F238E27FC236}">
                <a16:creationId xmlns:a16="http://schemas.microsoft.com/office/drawing/2014/main" id="{5FE2B76F-17FE-441D-99D0-5ABA21504C45}"/>
              </a:ext>
            </a:extLst>
          </p:cNvPr>
          <p:cNvPicPr>
            <a:picLocks noChangeAspect="1"/>
          </p:cNvPicPr>
          <p:nvPr/>
        </p:nvPicPr>
        <p:blipFill>
          <a:blip r:embed="rId3"/>
          <a:stretch>
            <a:fillRect/>
          </a:stretch>
        </p:blipFill>
        <p:spPr>
          <a:xfrm>
            <a:off x="350307" y="2244001"/>
            <a:ext cx="1918384" cy="123026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25"/>
        <p:cNvGrpSpPr/>
        <p:nvPr/>
      </p:nvGrpSpPr>
      <p:grpSpPr>
        <a:xfrm>
          <a:off x="0" y="0"/>
          <a:ext cx="0" cy="0"/>
          <a:chOff x="0" y="0"/>
          <a:chExt cx="0" cy="0"/>
        </a:xfrm>
      </p:grpSpPr>
      <p:sp>
        <p:nvSpPr>
          <p:cNvPr id="1827" name="Google Shape;1827;p49"/>
          <p:cNvSpPr txBox="1">
            <a:spLocks noGrp="1"/>
          </p:cNvSpPr>
          <p:nvPr>
            <p:ph type="title"/>
          </p:nvPr>
        </p:nvSpPr>
        <p:spPr>
          <a:xfrm>
            <a:off x="713225" y="880025"/>
            <a:ext cx="3725400" cy="661696"/>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ES" dirty="0"/>
              <a:t>FASES</a:t>
            </a:r>
            <a:endParaRPr dirty="0"/>
          </a:p>
        </p:txBody>
      </p:sp>
      <p:sp>
        <p:nvSpPr>
          <p:cNvPr id="1828" name="Google Shape;1828;p49"/>
          <p:cNvSpPr txBox="1">
            <a:spLocks noGrp="1"/>
          </p:cNvSpPr>
          <p:nvPr>
            <p:ph type="subTitle" idx="1"/>
          </p:nvPr>
        </p:nvSpPr>
        <p:spPr>
          <a:xfrm>
            <a:off x="713225" y="1541721"/>
            <a:ext cx="4061788" cy="2112154"/>
          </a:xfrm>
          <a:prstGeom prst="rect">
            <a:avLst/>
          </a:prstGeom>
        </p:spPr>
        <p:txBody>
          <a:bodyPr spcFirstLastPara="1" wrap="square" lIns="91425" tIns="91425" rIns="91425" bIns="91425" anchor="t" anchorCtr="0">
            <a:noAutofit/>
          </a:bodyPr>
          <a:lstStyle/>
          <a:p>
            <a:pPr marL="342900" lvl="0" indent="-342900" algn="l" rtl="0">
              <a:spcBef>
                <a:spcPts val="0"/>
              </a:spcBef>
              <a:spcAft>
                <a:spcPts val="0"/>
              </a:spcAft>
              <a:buFont typeface="+mj-lt"/>
              <a:buAutoNum type="arabicPeriod"/>
            </a:pPr>
            <a:r>
              <a:rPr lang="es-ES" dirty="0"/>
              <a:t>Formulación de la problemática.</a:t>
            </a:r>
          </a:p>
          <a:p>
            <a:pPr marL="342900" lvl="0" indent="-342900" algn="l" rtl="0">
              <a:spcBef>
                <a:spcPts val="0"/>
              </a:spcBef>
              <a:spcAft>
                <a:spcPts val="0"/>
              </a:spcAft>
              <a:buFont typeface="+mj-lt"/>
              <a:buAutoNum type="arabicPeriod"/>
            </a:pPr>
            <a:r>
              <a:rPr lang="es-ES" dirty="0"/>
              <a:t>Preparación de proyecciones de referencia.</a:t>
            </a:r>
          </a:p>
          <a:p>
            <a:pPr marL="342900" lvl="0" indent="-342900" algn="l" rtl="0">
              <a:spcBef>
                <a:spcPts val="0"/>
              </a:spcBef>
              <a:spcAft>
                <a:spcPts val="0"/>
              </a:spcAft>
              <a:buFont typeface="+mj-lt"/>
              <a:buAutoNum type="arabicPeriod"/>
            </a:pPr>
            <a:r>
              <a:rPr lang="es-ES" dirty="0"/>
              <a:t>Preparación de los fines.</a:t>
            </a:r>
          </a:p>
          <a:p>
            <a:pPr marL="342900" lvl="0" indent="-342900" algn="l" rtl="0">
              <a:spcBef>
                <a:spcPts val="0"/>
              </a:spcBef>
              <a:spcAft>
                <a:spcPts val="0"/>
              </a:spcAft>
              <a:buFont typeface="+mj-lt"/>
              <a:buAutoNum type="arabicPeriod"/>
            </a:pPr>
            <a:r>
              <a:rPr lang="es-ES" dirty="0"/>
              <a:t>Preparación de los medios.</a:t>
            </a:r>
          </a:p>
          <a:p>
            <a:pPr marL="342900" lvl="0" indent="-342900" algn="l" rtl="0">
              <a:spcBef>
                <a:spcPts val="0"/>
              </a:spcBef>
              <a:spcAft>
                <a:spcPts val="0"/>
              </a:spcAft>
              <a:buFont typeface="+mj-lt"/>
              <a:buAutoNum type="arabicPeriod"/>
            </a:pPr>
            <a:r>
              <a:rPr lang="es-ES" dirty="0"/>
              <a:t>Preparación de los recursos.</a:t>
            </a:r>
          </a:p>
          <a:p>
            <a:pPr marL="342900" lvl="0" indent="-342900" algn="l" rtl="0">
              <a:spcBef>
                <a:spcPts val="0"/>
              </a:spcBef>
              <a:spcAft>
                <a:spcPts val="0"/>
              </a:spcAft>
              <a:buFont typeface="+mj-lt"/>
              <a:buAutoNum type="arabicPeriod"/>
            </a:pPr>
            <a:r>
              <a:rPr lang="es-ES" dirty="0"/>
              <a:t>Diseño de la implantación y el control. </a:t>
            </a:r>
          </a:p>
          <a:p>
            <a:pPr marL="342900" lvl="0" indent="-342900" algn="l" rtl="0">
              <a:spcBef>
                <a:spcPts val="0"/>
              </a:spcBef>
              <a:spcAft>
                <a:spcPts val="0"/>
              </a:spcAft>
              <a:buFont typeface="+mj-lt"/>
              <a:buAutoNum type="arabicPeriod"/>
            </a:pPr>
            <a:r>
              <a:rPr lang="es-ES" dirty="0"/>
              <a:t>El sistema y su medio ambiente.</a:t>
            </a:r>
          </a:p>
        </p:txBody>
      </p:sp>
      <p:sp>
        <p:nvSpPr>
          <p:cNvPr id="1846" name="Google Shape;1846;p49"/>
          <p:cNvSpPr/>
          <p:nvPr/>
        </p:nvSpPr>
        <p:spPr>
          <a:xfrm rot="722004">
            <a:off x="770690" y="4199686"/>
            <a:ext cx="760326" cy="317372"/>
          </a:xfrm>
          <a:custGeom>
            <a:avLst/>
            <a:gdLst/>
            <a:ahLst/>
            <a:cxnLst/>
            <a:rect l="l" t="t" r="r" b="b"/>
            <a:pathLst>
              <a:path w="11896" h="4966" extrusionOk="0">
                <a:moveTo>
                  <a:pt x="10788" y="1668"/>
                </a:moveTo>
                <a:cubicBezTo>
                  <a:pt x="9359" y="1167"/>
                  <a:pt x="7859" y="1001"/>
                  <a:pt x="6406" y="655"/>
                </a:cubicBezTo>
                <a:cubicBezTo>
                  <a:pt x="4930" y="417"/>
                  <a:pt x="3466" y="72"/>
                  <a:pt x="1954" y="1"/>
                </a:cubicBezTo>
                <a:cubicBezTo>
                  <a:pt x="1358" y="179"/>
                  <a:pt x="799" y="441"/>
                  <a:pt x="287" y="786"/>
                </a:cubicBezTo>
                <a:cubicBezTo>
                  <a:pt x="251" y="810"/>
                  <a:pt x="263" y="846"/>
                  <a:pt x="215" y="870"/>
                </a:cubicBezTo>
                <a:cubicBezTo>
                  <a:pt x="1" y="1441"/>
                  <a:pt x="299" y="2132"/>
                  <a:pt x="751" y="2858"/>
                </a:cubicBezTo>
                <a:cubicBezTo>
                  <a:pt x="2108" y="3775"/>
                  <a:pt x="3763" y="3692"/>
                  <a:pt x="5263" y="4013"/>
                </a:cubicBezTo>
                <a:cubicBezTo>
                  <a:pt x="5656" y="4096"/>
                  <a:pt x="6014" y="4156"/>
                  <a:pt x="6395" y="4227"/>
                </a:cubicBezTo>
                <a:cubicBezTo>
                  <a:pt x="6787" y="4287"/>
                  <a:pt x="7145" y="4465"/>
                  <a:pt x="7526" y="4596"/>
                </a:cubicBezTo>
                <a:cubicBezTo>
                  <a:pt x="8276" y="4858"/>
                  <a:pt x="9062" y="4966"/>
                  <a:pt x="9859" y="4918"/>
                </a:cubicBezTo>
                <a:cubicBezTo>
                  <a:pt x="10419" y="4585"/>
                  <a:pt x="11229" y="4406"/>
                  <a:pt x="11836" y="3858"/>
                </a:cubicBezTo>
                <a:cubicBezTo>
                  <a:pt x="11895" y="3227"/>
                  <a:pt x="11086" y="2299"/>
                  <a:pt x="10788" y="1668"/>
                </a:cubicBezTo>
                <a:close/>
                <a:moveTo>
                  <a:pt x="7680" y="1322"/>
                </a:moveTo>
                <a:cubicBezTo>
                  <a:pt x="7942" y="1918"/>
                  <a:pt x="8121" y="2489"/>
                  <a:pt x="8466" y="3108"/>
                </a:cubicBezTo>
                <a:cubicBezTo>
                  <a:pt x="6942" y="2834"/>
                  <a:pt x="5430" y="2525"/>
                  <a:pt x="3906" y="2287"/>
                </a:cubicBezTo>
                <a:cubicBezTo>
                  <a:pt x="3692" y="2120"/>
                  <a:pt x="3454" y="1977"/>
                  <a:pt x="3204" y="1858"/>
                </a:cubicBezTo>
                <a:cubicBezTo>
                  <a:pt x="2894" y="1346"/>
                  <a:pt x="2585" y="834"/>
                  <a:pt x="2596" y="394"/>
                </a:cubicBezTo>
                <a:cubicBezTo>
                  <a:pt x="4299" y="655"/>
                  <a:pt x="6014" y="894"/>
                  <a:pt x="7680" y="1322"/>
                </a:cubicBezTo>
                <a:close/>
                <a:moveTo>
                  <a:pt x="3156" y="2203"/>
                </a:moveTo>
                <a:cubicBezTo>
                  <a:pt x="3013" y="2263"/>
                  <a:pt x="2882" y="2215"/>
                  <a:pt x="2727" y="2251"/>
                </a:cubicBezTo>
                <a:cubicBezTo>
                  <a:pt x="2727" y="2120"/>
                  <a:pt x="2858" y="2013"/>
                  <a:pt x="2882" y="1894"/>
                </a:cubicBezTo>
                <a:cubicBezTo>
                  <a:pt x="3013" y="1834"/>
                  <a:pt x="3061" y="2120"/>
                  <a:pt x="3156" y="2203"/>
                </a:cubicBezTo>
                <a:close/>
                <a:moveTo>
                  <a:pt x="430" y="1084"/>
                </a:moveTo>
                <a:cubicBezTo>
                  <a:pt x="1013" y="786"/>
                  <a:pt x="1561" y="632"/>
                  <a:pt x="2132" y="394"/>
                </a:cubicBezTo>
                <a:cubicBezTo>
                  <a:pt x="2442" y="1048"/>
                  <a:pt x="2858" y="1715"/>
                  <a:pt x="2442" y="2215"/>
                </a:cubicBezTo>
                <a:cubicBezTo>
                  <a:pt x="1977" y="2382"/>
                  <a:pt x="1537" y="2406"/>
                  <a:pt x="1061" y="2620"/>
                </a:cubicBezTo>
                <a:cubicBezTo>
                  <a:pt x="751" y="2156"/>
                  <a:pt x="537" y="1632"/>
                  <a:pt x="430" y="1084"/>
                </a:cubicBezTo>
                <a:close/>
                <a:moveTo>
                  <a:pt x="7228" y="3965"/>
                </a:moveTo>
                <a:cubicBezTo>
                  <a:pt x="5252" y="3501"/>
                  <a:pt x="3204" y="3394"/>
                  <a:pt x="1251" y="2799"/>
                </a:cubicBezTo>
                <a:cubicBezTo>
                  <a:pt x="2120" y="2644"/>
                  <a:pt x="2989" y="2489"/>
                  <a:pt x="3823" y="2501"/>
                </a:cubicBezTo>
                <a:cubicBezTo>
                  <a:pt x="5073" y="2882"/>
                  <a:pt x="6371" y="3108"/>
                  <a:pt x="7633" y="3465"/>
                </a:cubicBezTo>
                <a:cubicBezTo>
                  <a:pt x="7716" y="3465"/>
                  <a:pt x="7811" y="3489"/>
                  <a:pt x="7895" y="3525"/>
                </a:cubicBezTo>
                <a:cubicBezTo>
                  <a:pt x="7942" y="3525"/>
                  <a:pt x="8181" y="3525"/>
                  <a:pt x="8061" y="3608"/>
                </a:cubicBezTo>
                <a:cubicBezTo>
                  <a:pt x="7788" y="3680"/>
                  <a:pt x="7502" y="3846"/>
                  <a:pt x="7228" y="3954"/>
                </a:cubicBezTo>
                <a:close/>
                <a:moveTo>
                  <a:pt x="8657" y="3632"/>
                </a:moveTo>
                <a:cubicBezTo>
                  <a:pt x="8371" y="3858"/>
                  <a:pt x="7883" y="4108"/>
                  <a:pt x="7561" y="4120"/>
                </a:cubicBezTo>
                <a:cubicBezTo>
                  <a:pt x="7811" y="4037"/>
                  <a:pt x="8347" y="3573"/>
                  <a:pt x="8669" y="3632"/>
                </a:cubicBezTo>
                <a:close/>
                <a:moveTo>
                  <a:pt x="10764" y="3989"/>
                </a:moveTo>
                <a:cubicBezTo>
                  <a:pt x="9800" y="4382"/>
                  <a:pt x="8859" y="4668"/>
                  <a:pt x="8061" y="4251"/>
                </a:cubicBezTo>
                <a:cubicBezTo>
                  <a:pt x="8347" y="4096"/>
                  <a:pt x="8621" y="3930"/>
                  <a:pt x="8883" y="3751"/>
                </a:cubicBezTo>
                <a:cubicBezTo>
                  <a:pt x="9228" y="3739"/>
                  <a:pt x="9538" y="3906"/>
                  <a:pt x="9883" y="3870"/>
                </a:cubicBezTo>
                <a:cubicBezTo>
                  <a:pt x="10050" y="3906"/>
                  <a:pt x="10240" y="3811"/>
                  <a:pt x="10395" y="3882"/>
                </a:cubicBezTo>
                <a:cubicBezTo>
                  <a:pt x="10502" y="3858"/>
                  <a:pt x="10824" y="3882"/>
                  <a:pt x="10764" y="3977"/>
                </a:cubicBezTo>
                <a:close/>
                <a:moveTo>
                  <a:pt x="10121" y="3406"/>
                </a:moveTo>
                <a:cubicBezTo>
                  <a:pt x="9681" y="3334"/>
                  <a:pt x="9240" y="3311"/>
                  <a:pt x="8835" y="3132"/>
                </a:cubicBezTo>
                <a:cubicBezTo>
                  <a:pt x="8573" y="2560"/>
                  <a:pt x="8383" y="2013"/>
                  <a:pt x="8014" y="1417"/>
                </a:cubicBezTo>
                <a:cubicBezTo>
                  <a:pt x="8026" y="1382"/>
                  <a:pt x="8038" y="1346"/>
                  <a:pt x="8061" y="1382"/>
                </a:cubicBezTo>
                <a:cubicBezTo>
                  <a:pt x="8823" y="1572"/>
                  <a:pt x="9585" y="1727"/>
                  <a:pt x="10359" y="1834"/>
                </a:cubicBezTo>
                <a:cubicBezTo>
                  <a:pt x="10800" y="2239"/>
                  <a:pt x="11098" y="3072"/>
                  <a:pt x="11431" y="3656"/>
                </a:cubicBezTo>
                <a:cubicBezTo>
                  <a:pt x="10978" y="3632"/>
                  <a:pt x="10562" y="3442"/>
                  <a:pt x="10121" y="3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49"/>
          <p:cNvSpPr/>
          <p:nvPr/>
        </p:nvSpPr>
        <p:spPr>
          <a:xfrm rot="4823466">
            <a:off x="1453758" y="3956181"/>
            <a:ext cx="637266" cy="692435"/>
          </a:xfrm>
          <a:custGeom>
            <a:avLst/>
            <a:gdLst/>
            <a:ahLst/>
            <a:cxnLst/>
            <a:rect l="l" t="t" r="r" b="b"/>
            <a:pathLst>
              <a:path w="11419" h="12407" extrusionOk="0">
                <a:moveTo>
                  <a:pt x="10990" y="48"/>
                </a:moveTo>
                <a:cubicBezTo>
                  <a:pt x="9883" y="1"/>
                  <a:pt x="8490" y="394"/>
                  <a:pt x="7883" y="858"/>
                </a:cubicBezTo>
                <a:cubicBezTo>
                  <a:pt x="7418" y="1227"/>
                  <a:pt x="7061" y="1656"/>
                  <a:pt x="6633" y="2120"/>
                </a:cubicBezTo>
                <a:cubicBezTo>
                  <a:pt x="5680" y="3156"/>
                  <a:pt x="4668" y="4358"/>
                  <a:pt x="3775" y="5323"/>
                </a:cubicBezTo>
                <a:cubicBezTo>
                  <a:pt x="3180" y="6049"/>
                  <a:pt x="2668" y="6835"/>
                  <a:pt x="1989" y="7573"/>
                </a:cubicBezTo>
                <a:cubicBezTo>
                  <a:pt x="1691" y="7895"/>
                  <a:pt x="1322" y="8228"/>
                  <a:pt x="1013" y="8609"/>
                </a:cubicBezTo>
                <a:cubicBezTo>
                  <a:pt x="548" y="9204"/>
                  <a:pt x="1" y="9764"/>
                  <a:pt x="144" y="10740"/>
                </a:cubicBezTo>
                <a:cubicBezTo>
                  <a:pt x="572" y="11324"/>
                  <a:pt x="1096" y="11812"/>
                  <a:pt x="1703" y="12193"/>
                </a:cubicBezTo>
                <a:cubicBezTo>
                  <a:pt x="2049" y="12347"/>
                  <a:pt x="2430" y="12407"/>
                  <a:pt x="2811" y="12359"/>
                </a:cubicBezTo>
                <a:cubicBezTo>
                  <a:pt x="3632" y="11859"/>
                  <a:pt x="4132" y="10990"/>
                  <a:pt x="4763" y="10276"/>
                </a:cubicBezTo>
                <a:cubicBezTo>
                  <a:pt x="5454" y="9609"/>
                  <a:pt x="6049" y="8835"/>
                  <a:pt x="6752" y="8192"/>
                </a:cubicBezTo>
                <a:cubicBezTo>
                  <a:pt x="8049" y="6775"/>
                  <a:pt x="9347" y="5359"/>
                  <a:pt x="10562" y="3835"/>
                </a:cubicBezTo>
                <a:cubicBezTo>
                  <a:pt x="10966" y="2763"/>
                  <a:pt x="11359" y="1525"/>
                  <a:pt x="11419" y="179"/>
                </a:cubicBezTo>
                <a:cubicBezTo>
                  <a:pt x="11300" y="84"/>
                  <a:pt x="11145" y="36"/>
                  <a:pt x="10990" y="48"/>
                </a:cubicBezTo>
                <a:close/>
                <a:moveTo>
                  <a:pt x="7895" y="1537"/>
                </a:moveTo>
                <a:cubicBezTo>
                  <a:pt x="8037" y="1751"/>
                  <a:pt x="8264" y="1882"/>
                  <a:pt x="8526" y="1870"/>
                </a:cubicBezTo>
                <a:cubicBezTo>
                  <a:pt x="8549" y="1977"/>
                  <a:pt x="8407" y="2084"/>
                  <a:pt x="8323" y="2180"/>
                </a:cubicBezTo>
                <a:cubicBezTo>
                  <a:pt x="8061" y="2489"/>
                  <a:pt x="7716" y="2834"/>
                  <a:pt x="7466" y="3180"/>
                </a:cubicBezTo>
                <a:cubicBezTo>
                  <a:pt x="7061" y="3596"/>
                  <a:pt x="6656" y="4001"/>
                  <a:pt x="6275" y="4442"/>
                </a:cubicBezTo>
                <a:cubicBezTo>
                  <a:pt x="5478" y="5287"/>
                  <a:pt x="4692" y="6132"/>
                  <a:pt x="3906" y="7002"/>
                </a:cubicBezTo>
                <a:cubicBezTo>
                  <a:pt x="3739" y="6847"/>
                  <a:pt x="3585" y="6668"/>
                  <a:pt x="3477" y="6466"/>
                </a:cubicBezTo>
                <a:cubicBezTo>
                  <a:pt x="4823" y="4692"/>
                  <a:pt x="6406" y="3156"/>
                  <a:pt x="7907" y="1537"/>
                </a:cubicBezTo>
                <a:close/>
                <a:moveTo>
                  <a:pt x="8633" y="2025"/>
                </a:moveTo>
                <a:cubicBezTo>
                  <a:pt x="8788" y="2299"/>
                  <a:pt x="8847" y="2668"/>
                  <a:pt x="9347" y="2656"/>
                </a:cubicBezTo>
                <a:cubicBezTo>
                  <a:pt x="9442" y="2715"/>
                  <a:pt x="9169" y="2870"/>
                  <a:pt x="9145" y="2989"/>
                </a:cubicBezTo>
                <a:cubicBezTo>
                  <a:pt x="9014" y="3073"/>
                  <a:pt x="8978" y="3239"/>
                  <a:pt x="8859" y="3323"/>
                </a:cubicBezTo>
                <a:cubicBezTo>
                  <a:pt x="8252" y="3965"/>
                  <a:pt x="7668" y="4632"/>
                  <a:pt x="7061" y="5275"/>
                </a:cubicBezTo>
                <a:cubicBezTo>
                  <a:pt x="6263" y="6156"/>
                  <a:pt x="5406" y="6966"/>
                  <a:pt x="4656" y="7895"/>
                </a:cubicBezTo>
                <a:cubicBezTo>
                  <a:pt x="4418" y="7704"/>
                  <a:pt x="4216" y="7454"/>
                  <a:pt x="4061" y="7180"/>
                </a:cubicBezTo>
                <a:cubicBezTo>
                  <a:pt x="5609" y="5478"/>
                  <a:pt x="7168" y="3823"/>
                  <a:pt x="8633" y="2025"/>
                </a:cubicBezTo>
                <a:close/>
                <a:moveTo>
                  <a:pt x="3335" y="6728"/>
                </a:moveTo>
                <a:cubicBezTo>
                  <a:pt x="3585" y="7228"/>
                  <a:pt x="3966" y="7597"/>
                  <a:pt x="4263" y="8049"/>
                </a:cubicBezTo>
                <a:cubicBezTo>
                  <a:pt x="4132" y="7930"/>
                  <a:pt x="3692" y="7621"/>
                  <a:pt x="3561" y="7323"/>
                </a:cubicBezTo>
                <a:cubicBezTo>
                  <a:pt x="3394" y="7204"/>
                  <a:pt x="3251" y="7061"/>
                  <a:pt x="3108" y="6918"/>
                </a:cubicBezTo>
                <a:cubicBezTo>
                  <a:pt x="3192" y="6859"/>
                  <a:pt x="3215" y="6728"/>
                  <a:pt x="3335" y="6728"/>
                </a:cubicBezTo>
                <a:close/>
                <a:moveTo>
                  <a:pt x="3442" y="11145"/>
                </a:moveTo>
                <a:cubicBezTo>
                  <a:pt x="3144" y="11276"/>
                  <a:pt x="2823" y="11335"/>
                  <a:pt x="2489" y="11347"/>
                </a:cubicBezTo>
                <a:cubicBezTo>
                  <a:pt x="2608" y="11431"/>
                  <a:pt x="2775" y="11633"/>
                  <a:pt x="2977" y="11562"/>
                </a:cubicBezTo>
                <a:cubicBezTo>
                  <a:pt x="2965" y="11693"/>
                  <a:pt x="2727" y="11836"/>
                  <a:pt x="2596" y="11943"/>
                </a:cubicBezTo>
                <a:cubicBezTo>
                  <a:pt x="1537" y="11788"/>
                  <a:pt x="1179" y="11026"/>
                  <a:pt x="596" y="10454"/>
                </a:cubicBezTo>
                <a:cubicBezTo>
                  <a:pt x="608" y="10395"/>
                  <a:pt x="572" y="10371"/>
                  <a:pt x="572" y="10335"/>
                </a:cubicBezTo>
                <a:cubicBezTo>
                  <a:pt x="572" y="10038"/>
                  <a:pt x="751" y="9931"/>
                  <a:pt x="846" y="9740"/>
                </a:cubicBezTo>
                <a:cubicBezTo>
                  <a:pt x="1072" y="10514"/>
                  <a:pt x="1346" y="11264"/>
                  <a:pt x="2311" y="11395"/>
                </a:cubicBezTo>
                <a:cubicBezTo>
                  <a:pt x="1644" y="10978"/>
                  <a:pt x="977" y="10419"/>
                  <a:pt x="1072" y="9430"/>
                </a:cubicBezTo>
                <a:cubicBezTo>
                  <a:pt x="1239" y="9073"/>
                  <a:pt x="1560" y="8883"/>
                  <a:pt x="1775" y="8573"/>
                </a:cubicBezTo>
                <a:cubicBezTo>
                  <a:pt x="2132" y="9526"/>
                  <a:pt x="2965" y="10240"/>
                  <a:pt x="3966" y="10454"/>
                </a:cubicBezTo>
                <a:cubicBezTo>
                  <a:pt x="3977" y="10633"/>
                  <a:pt x="3549" y="10895"/>
                  <a:pt x="3442" y="11145"/>
                </a:cubicBezTo>
                <a:close/>
                <a:moveTo>
                  <a:pt x="3061" y="9478"/>
                </a:moveTo>
                <a:cubicBezTo>
                  <a:pt x="2692" y="9145"/>
                  <a:pt x="2442" y="8704"/>
                  <a:pt x="2358" y="8204"/>
                </a:cubicBezTo>
                <a:cubicBezTo>
                  <a:pt x="2525" y="8180"/>
                  <a:pt x="2596" y="8466"/>
                  <a:pt x="2680" y="8609"/>
                </a:cubicBezTo>
                <a:cubicBezTo>
                  <a:pt x="3001" y="8966"/>
                  <a:pt x="3454" y="9359"/>
                  <a:pt x="3716" y="9680"/>
                </a:cubicBezTo>
                <a:cubicBezTo>
                  <a:pt x="3858" y="9788"/>
                  <a:pt x="4347" y="9823"/>
                  <a:pt x="4358" y="10121"/>
                </a:cubicBezTo>
                <a:cubicBezTo>
                  <a:pt x="3823" y="10228"/>
                  <a:pt x="3394" y="9752"/>
                  <a:pt x="3061" y="9478"/>
                </a:cubicBezTo>
                <a:close/>
                <a:moveTo>
                  <a:pt x="3966" y="9407"/>
                </a:moveTo>
                <a:cubicBezTo>
                  <a:pt x="3454" y="8859"/>
                  <a:pt x="2811" y="8430"/>
                  <a:pt x="2418" y="7775"/>
                </a:cubicBezTo>
                <a:cubicBezTo>
                  <a:pt x="2477" y="7716"/>
                  <a:pt x="2525" y="7645"/>
                  <a:pt x="2573" y="7585"/>
                </a:cubicBezTo>
                <a:cubicBezTo>
                  <a:pt x="2596" y="7585"/>
                  <a:pt x="2596" y="7597"/>
                  <a:pt x="2596" y="7609"/>
                </a:cubicBezTo>
                <a:cubicBezTo>
                  <a:pt x="2763" y="7942"/>
                  <a:pt x="3061" y="8156"/>
                  <a:pt x="3239" y="8478"/>
                </a:cubicBezTo>
                <a:cubicBezTo>
                  <a:pt x="3656" y="8978"/>
                  <a:pt x="4323" y="9276"/>
                  <a:pt x="4823" y="9692"/>
                </a:cubicBezTo>
                <a:cubicBezTo>
                  <a:pt x="4513" y="9823"/>
                  <a:pt x="4239" y="9490"/>
                  <a:pt x="3966" y="9395"/>
                </a:cubicBezTo>
                <a:close/>
                <a:moveTo>
                  <a:pt x="5109" y="9359"/>
                </a:moveTo>
                <a:cubicBezTo>
                  <a:pt x="4120" y="8978"/>
                  <a:pt x="3299" y="8240"/>
                  <a:pt x="2799" y="7299"/>
                </a:cubicBezTo>
                <a:cubicBezTo>
                  <a:pt x="2823" y="7275"/>
                  <a:pt x="2846" y="7252"/>
                  <a:pt x="2858" y="7216"/>
                </a:cubicBezTo>
                <a:cubicBezTo>
                  <a:pt x="3525" y="7990"/>
                  <a:pt x="4108" y="8835"/>
                  <a:pt x="5275" y="9169"/>
                </a:cubicBezTo>
                <a:cubicBezTo>
                  <a:pt x="5228" y="9228"/>
                  <a:pt x="5156" y="9288"/>
                  <a:pt x="5120" y="9359"/>
                </a:cubicBezTo>
                <a:close/>
                <a:moveTo>
                  <a:pt x="4811" y="8085"/>
                </a:moveTo>
                <a:cubicBezTo>
                  <a:pt x="6371" y="6275"/>
                  <a:pt x="8085" y="4656"/>
                  <a:pt x="9538" y="2727"/>
                </a:cubicBezTo>
                <a:cubicBezTo>
                  <a:pt x="9526" y="2989"/>
                  <a:pt x="9597" y="3358"/>
                  <a:pt x="9931" y="3394"/>
                </a:cubicBezTo>
                <a:cubicBezTo>
                  <a:pt x="8478" y="5180"/>
                  <a:pt x="6894" y="6799"/>
                  <a:pt x="5406" y="8526"/>
                </a:cubicBezTo>
                <a:cubicBezTo>
                  <a:pt x="5180" y="8407"/>
                  <a:pt x="5025" y="8228"/>
                  <a:pt x="4823" y="8085"/>
                </a:cubicBezTo>
                <a:close/>
                <a:moveTo>
                  <a:pt x="7966" y="6109"/>
                </a:moveTo>
                <a:cubicBezTo>
                  <a:pt x="7216" y="6954"/>
                  <a:pt x="6418" y="7918"/>
                  <a:pt x="5680" y="8668"/>
                </a:cubicBezTo>
                <a:cubicBezTo>
                  <a:pt x="5632" y="8478"/>
                  <a:pt x="6037" y="8264"/>
                  <a:pt x="6132" y="8026"/>
                </a:cubicBezTo>
                <a:cubicBezTo>
                  <a:pt x="6335" y="7835"/>
                  <a:pt x="6525" y="7621"/>
                  <a:pt x="6704" y="7394"/>
                </a:cubicBezTo>
                <a:cubicBezTo>
                  <a:pt x="7073" y="6966"/>
                  <a:pt x="7442" y="6537"/>
                  <a:pt x="7811" y="6121"/>
                </a:cubicBezTo>
                <a:cubicBezTo>
                  <a:pt x="8561" y="5287"/>
                  <a:pt x="9300" y="4442"/>
                  <a:pt x="10002" y="3549"/>
                </a:cubicBezTo>
                <a:cubicBezTo>
                  <a:pt x="10026" y="3525"/>
                  <a:pt x="10038" y="3501"/>
                  <a:pt x="10038" y="3465"/>
                </a:cubicBezTo>
                <a:lnTo>
                  <a:pt x="10240" y="3477"/>
                </a:lnTo>
                <a:cubicBezTo>
                  <a:pt x="9585" y="4454"/>
                  <a:pt x="8680" y="5168"/>
                  <a:pt x="7966" y="6109"/>
                </a:cubicBezTo>
                <a:close/>
                <a:moveTo>
                  <a:pt x="10419" y="3084"/>
                </a:moveTo>
                <a:cubicBezTo>
                  <a:pt x="10288" y="3061"/>
                  <a:pt x="10240" y="3120"/>
                  <a:pt x="10097" y="3084"/>
                </a:cubicBezTo>
                <a:cubicBezTo>
                  <a:pt x="9871" y="2989"/>
                  <a:pt x="9907" y="2513"/>
                  <a:pt x="9978" y="2227"/>
                </a:cubicBezTo>
                <a:cubicBezTo>
                  <a:pt x="9704" y="2215"/>
                  <a:pt x="9550" y="2334"/>
                  <a:pt x="9252" y="2299"/>
                </a:cubicBezTo>
                <a:cubicBezTo>
                  <a:pt x="8907" y="2203"/>
                  <a:pt x="9085" y="1668"/>
                  <a:pt x="8990" y="1370"/>
                </a:cubicBezTo>
                <a:cubicBezTo>
                  <a:pt x="9216" y="1310"/>
                  <a:pt x="9419" y="1203"/>
                  <a:pt x="9597" y="1060"/>
                </a:cubicBezTo>
                <a:cubicBezTo>
                  <a:pt x="9204" y="1048"/>
                  <a:pt x="8764" y="1263"/>
                  <a:pt x="8454" y="1453"/>
                </a:cubicBezTo>
                <a:cubicBezTo>
                  <a:pt x="8347" y="1453"/>
                  <a:pt x="8311" y="1382"/>
                  <a:pt x="8228" y="1346"/>
                </a:cubicBezTo>
                <a:cubicBezTo>
                  <a:pt x="8252" y="1239"/>
                  <a:pt x="8288" y="1132"/>
                  <a:pt x="8335" y="1037"/>
                </a:cubicBezTo>
                <a:cubicBezTo>
                  <a:pt x="8752" y="870"/>
                  <a:pt x="9264" y="822"/>
                  <a:pt x="9657" y="620"/>
                </a:cubicBezTo>
                <a:cubicBezTo>
                  <a:pt x="10026" y="977"/>
                  <a:pt x="10264" y="1429"/>
                  <a:pt x="10788" y="1632"/>
                </a:cubicBezTo>
                <a:cubicBezTo>
                  <a:pt x="10681" y="2132"/>
                  <a:pt x="10526" y="2572"/>
                  <a:pt x="10431" y="3084"/>
                </a:cubicBezTo>
                <a:close/>
                <a:moveTo>
                  <a:pt x="10193" y="584"/>
                </a:moveTo>
                <a:cubicBezTo>
                  <a:pt x="10478" y="489"/>
                  <a:pt x="10776" y="429"/>
                  <a:pt x="11085" y="429"/>
                </a:cubicBezTo>
                <a:cubicBezTo>
                  <a:pt x="10990" y="656"/>
                  <a:pt x="10943" y="882"/>
                  <a:pt x="10919" y="1120"/>
                </a:cubicBezTo>
                <a:cubicBezTo>
                  <a:pt x="10645" y="965"/>
                  <a:pt x="10478" y="727"/>
                  <a:pt x="10193" y="58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Marcador de posición de imagen 3">
            <a:extLst>
              <a:ext uri="{FF2B5EF4-FFF2-40B4-BE49-F238E27FC236}">
                <a16:creationId xmlns:a16="http://schemas.microsoft.com/office/drawing/2014/main" id="{528D100F-1E7E-4CE6-B53A-41916CF3854C}"/>
              </a:ext>
            </a:extLst>
          </p:cNvPr>
          <p:cNvPicPr>
            <a:picLocks noGrp="1" noChangeAspect="1"/>
          </p:cNvPicPr>
          <p:nvPr>
            <p:ph type="pic" idx="2"/>
          </p:nvPr>
        </p:nvPicPr>
        <p:blipFill rotWithShape="1">
          <a:blip r:embed="rId3"/>
          <a:srcRect l="25498" t="2782" r="14421" b="-2782"/>
          <a:stretch/>
        </p:blipFill>
        <p:spPr>
          <a:xfrm>
            <a:off x="4919256" y="1458279"/>
            <a:ext cx="3067973" cy="2047798"/>
          </a:xfrm>
          <a:prstGeom prst="rect">
            <a:avLst/>
          </a:prstGeom>
        </p:spPr>
      </p:pic>
      <p:grpSp>
        <p:nvGrpSpPr>
          <p:cNvPr id="27" name="Google Shape;1449;p39">
            <a:extLst>
              <a:ext uri="{FF2B5EF4-FFF2-40B4-BE49-F238E27FC236}">
                <a16:creationId xmlns:a16="http://schemas.microsoft.com/office/drawing/2014/main" id="{25A57596-0BF9-41B8-AADF-F4A72E9382A6}"/>
              </a:ext>
            </a:extLst>
          </p:cNvPr>
          <p:cNvGrpSpPr/>
          <p:nvPr/>
        </p:nvGrpSpPr>
        <p:grpSpPr>
          <a:xfrm rot="21252060">
            <a:off x="3559772" y="3723585"/>
            <a:ext cx="1433124" cy="1051504"/>
            <a:chOff x="313504" y="3305397"/>
            <a:chExt cx="870882" cy="638979"/>
          </a:xfrm>
        </p:grpSpPr>
        <p:sp>
          <p:nvSpPr>
            <p:cNvPr id="28" name="Google Shape;1450;p39">
              <a:extLst>
                <a:ext uri="{FF2B5EF4-FFF2-40B4-BE49-F238E27FC236}">
                  <a16:creationId xmlns:a16="http://schemas.microsoft.com/office/drawing/2014/main" id="{DCFDFC3B-1A27-4459-84CD-4B444A002393}"/>
                </a:ext>
              </a:extLst>
            </p:cNvPr>
            <p:cNvSpPr/>
            <p:nvPr/>
          </p:nvSpPr>
          <p:spPr>
            <a:xfrm>
              <a:off x="514600" y="3698809"/>
              <a:ext cx="206044" cy="42971"/>
            </a:xfrm>
            <a:custGeom>
              <a:avLst/>
              <a:gdLst/>
              <a:ahLst/>
              <a:cxnLst/>
              <a:rect l="l" t="t" r="r" b="b"/>
              <a:pathLst>
                <a:path w="6454" h="1346" extrusionOk="0">
                  <a:moveTo>
                    <a:pt x="5620" y="36"/>
                  </a:moveTo>
                  <a:cubicBezTo>
                    <a:pt x="3929" y="274"/>
                    <a:pt x="1870" y="488"/>
                    <a:pt x="512" y="1024"/>
                  </a:cubicBezTo>
                  <a:cubicBezTo>
                    <a:pt x="322" y="1096"/>
                    <a:pt x="72" y="1155"/>
                    <a:pt x="0" y="1346"/>
                  </a:cubicBezTo>
                  <a:cubicBezTo>
                    <a:pt x="2060" y="917"/>
                    <a:pt x="4584" y="715"/>
                    <a:pt x="6454" y="0"/>
                  </a:cubicBezTo>
                  <a:cubicBezTo>
                    <a:pt x="6180" y="48"/>
                    <a:pt x="5906" y="60"/>
                    <a:pt x="5620" y="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451;p39">
              <a:extLst>
                <a:ext uri="{FF2B5EF4-FFF2-40B4-BE49-F238E27FC236}">
                  <a16:creationId xmlns:a16="http://schemas.microsoft.com/office/drawing/2014/main" id="{E8930A2F-C350-41AC-ACF6-458EEBFB747D}"/>
                </a:ext>
              </a:extLst>
            </p:cNvPr>
            <p:cNvSpPr/>
            <p:nvPr/>
          </p:nvSpPr>
          <p:spPr>
            <a:xfrm>
              <a:off x="759752" y="3381411"/>
              <a:ext cx="138012" cy="43737"/>
            </a:xfrm>
            <a:custGeom>
              <a:avLst/>
              <a:gdLst/>
              <a:ahLst/>
              <a:cxnLst/>
              <a:rect l="l" t="t" r="r" b="b"/>
              <a:pathLst>
                <a:path w="4323" h="1370" extrusionOk="0">
                  <a:moveTo>
                    <a:pt x="1823" y="905"/>
                  </a:moveTo>
                  <a:cubicBezTo>
                    <a:pt x="2454" y="751"/>
                    <a:pt x="3097" y="608"/>
                    <a:pt x="3775" y="489"/>
                  </a:cubicBezTo>
                  <a:cubicBezTo>
                    <a:pt x="3918" y="405"/>
                    <a:pt x="4073" y="346"/>
                    <a:pt x="4228" y="310"/>
                  </a:cubicBezTo>
                  <a:cubicBezTo>
                    <a:pt x="4144" y="179"/>
                    <a:pt x="4323" y="274"/>
                    <a:pt x="4311" y="155"/>
                  </a:cubicBezTo>
                  <a:cubicBezTo>
                    <a:pt x="3418" y="1"/>
                    <a:pt x="2477" y="382"/>
                    <a:pt x="1668" y="536"/>
                  </a:cubicBezTo>
                  <a:cubicBezTo>
                    <a:pt x="1370" y="644"/>
                    <a:pt x="1049" y="739"/>
                    <a:pt x="763" y="858"/>
                  </a:cubicBezTo>
                  <a:cubicBezTo>
                    <a:pt x="477" y="965"/>
                    <a:pt x="156" y="1060"/>
                    <a:pt x="1" y="1298"/>
                  </a:cubicBezTo>
                  <a:cubicBezTo>
                    <a:pt x="596" y="1370"/>
                    <a:pt x="1192" y="989"/>
                    <a:pt x="1823" y="9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452;p39">
              <a:extLst>
                <a:ext uri="{FF2B5EF4-FFF2-40B4-BE49-F238E27FC236}">
                  <a16:creationId xmlns:a16="http://schemas.microsoft.com/office/drawing/2014/main" id="{6C48E3C8-2E70-47D6-B875-B034EEBB2740}"/>
                </a:ext>
              </a:extLst>
            </p:cNvPr>
            <p:cNvSpPr/>
            <p:nvPr/>
          </p:nvSpPr>
          <p:spPr>
            <a:xfrm>
              <a:off x="487240" y="3679047"/>
              <a:ext cx="233404" cy="49803"/>
            </a:xfrm>
            <a:custGeom>
              <a:avLst/>
              <a:gdLst/>
              <a:ahLst/>
              <a:cxnLst/>
              <a:rect l="l" t="t" r="r" b="b"/>
              <a:pathLst>
                <a:path w="7311" h="1560" extrusionOk="0">
                  <a:moveTo>
                    <a:pt x="6120" y="36"/>
                  </a:moveTo>
                  <a:cubicBezTo>
                    <a:pt x="4501" y="226"/>
                    <a:pt x="2893" y="524"/>
                    <a:pt x="1310" y="953"/>
                  </a:cubicBezTo>
                  <a:cubicBezTo>
                    <a:pt x="1060" y="1000"/>
                    <a:pt x="810" y="1084"/>
                    <a:pt x="572" y="1167"/>
                  </a:cubicBezTo>
                  <a:cubicBezTo>
                    <a:pt x="357" y="1286"/>
                    <a:pt x="36" y="1286"/>
                    <a:pt x="0" y="1560"/>
                  </a:cubicBezTo>
                  <a:cubicBezTo>
                    <a:pt x="1155" y="1405"/>
                    <a:pt x="2393" y="1060"/>
                    <a:pt x="3655" y="857"/>
                  </a:cubicBezTo>
                  <a:cubicBezTo>
                    <a:pt x="4929" y="655"/>
                    <a:pt x="6251" y="524"/>
                    <a:pt x="7311" y="72"/>
                  </a:cubicBezTo>
                  <a:cubicBezTo>
                    <a:pt x="6941" y="0"/>
                    <a:pt x="6489" y="48"/>
                    <a:pt x="6120" y="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453;p39">
              <a:extLst>
                <a:ext uri="{FF2B5EF4-FFF2-40B4-BE49-F238E27FC236}">
                  <a16:creationId xmlns:a16="http://schemas.microsoft.com/office/drawing/2014/main" id="{16A5FD20-FAFA-43E1-B96D-93648F683392}"/>
                </a:ext>
              </a:extLst>
            </p:cNvPr>
            <p:cNvSpPr/>
            <p:nvPr/>
          </p:nvSpPr>
          <p:spPr>
            <a:xfrm>
              <a:off x="512684" y="3458190"/>
              <a:ext cx="160455" cy="42620"/>
            </a:xfrm>
            <a:custGeom>
              <a:avLst/>
              <a:gdLst/>
              <a:ahLst/>
              <a:cxnLst/>
              <a:rect l="l" t="t" r="r" b="b"/>
              <a:pathLst>
                <a:path w="5026" h="1335" extrusionOk="0">
                  <a:moveTo>
                    <a:pt x="810" y="822"/>
                  </a:moveTo>
                  <a:cubicBezTo>
                    <a:pt x="513" y="929"/>
                    <a:pt x="132" y="965"/>
                    <a:pt x="1" y="1239"/>
                  </a:cubicBezTo>
                  <a:cubicBezTo>
                    <a:pt x="406" y="1334"/>
                    <a:pt x="822" y="1132"/>
                    <a:pt x="1239" y="1048"/>
                  </a:cubicBezTo>
                  <a:cubicBezTo>
                    <a:pt x="2549" y="775"/>
                    <a:pt x="3954" y="620"/>
                    <a:pt x="5025" y="155"/>
                  </a:cubicBezTo>
                  <a:cubicBezTo>
                    <a:pt x="3489" y="1"/>
                    <a:pt x="2096" y="489"/>
                    <a:pt x="810" y="82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454;p39">
              <a:extLst>
                <a:ext uri="{FF2B5EF4-FFF2-40B4-BE49-F238E27FC236}">
                  <a16:creationId xmlns:a16="http://schemas.microsoft.com/office/drawing/2014/main" id="{2ED0C3C3-20FF-417B-8C13-5ABB09F7C536}"/>
                </a:ext>
              </a:extLst>
            </p:cNvPr>
            <p:cNvSpPr/>
            <p:nvPr/>
          </p:nvSpPr>
          <p:spPr>
            <a:xfrm>
              <a:off x="501670" y="3439195"/>
              <a:ext cx="175651" cy="41471"/>
            </a:xfrm>
            <a:custGeom>
              <a:avLst/>
              <a:gdLst/>
              <a:ahLst/>
              <a:cxnLst/>
              <a:rect l="l" t="t" r="r" b="b"/>
              <a:pathLst>
                <a:path w="5502" h="1299" extrusionOk="0">
                  <a:moveTo>
                    <a:pt x="1120" y="1084"/>
                  </a:moveTo>
                  <a:cubicBezTo>
                    <a:pt x="2322" y="905"/>
                    <a:pt x="3596" y="786"/>
                    <a:pt x="4608" y="465"/>
                  </a:cubicBezTo>
                  <a:lnTo>
                    <a:pt x="4906" y="453"/>
                  </a:lnTo>
                  <a:cubicBezTo>
                    <a:pt x="4894" y="143"/>
                    <a:pt x="5335" y="250"/>
                    <a:pt x="5501" y="96"/>
                  </a:cubicBezTo>
                  <a:cubicBezTo>
                    <a:pt x="5263" y="0"/>
                    <a:pt x="4763" y="72"/>
                    <a:pt x="4477" y="119"/>
                  </a:cubicBezTo>
                  <a:cubicBezTo>
                    <a:pt x="3263" y="262"/>
                    <a:pt x="2072" y="453"/>
                    <a:pt x="953" y="703"/>
                  </a:cubicBezTo>
                  <a:cubicBezTo>
                    <a:pt x="596" y="798"/>
                    <a:pt x="108" y="774"/>
                    <a:pt x="1" y="1096"/>
                  </a:cubicBezTo>
                  <a:cubicBezTo>
                    <a:pt x="334" y="1298"/>
                    <a:pt x="751" y="1131"/>
                    <a:pt x="1120" y="108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455;p39">
              <a:extLst>
                <a:ext uri="{FF2B5EF4-FFF2-40B4-BE49-F238E27FC236}">
                  <a16:creationId xmlns:a16="http://schemas.microsoft.com/office/drawing/2014/main" id="{0DE8FA50-6A14-474B-BCE7-E50FA36D5493}"/>
                </a:ext>
              </a:extLst>
            </p:cNvPr>
            <p:cNvSpPr/>
            <p:nvPr/>
          </p:nvSpPr>
          <p:spPr>
            <a:xfrm>
              <a:off x="503969" y="3418284"/>
              <a:ext cx="165372" cy="37671"/>
            </a:xfrm>
            <a:custGeom>
              <a:avLst/>
              <a:gdLst/>
              <a:ahLst/>
              <a:cxnLst/>
              <a:rect l="l" t="t" r="r" b="b"/>
              <a:pathLst>
                <a:path w="5180" h="1180" extrusionOk="0">
                  <a:moveTo>
                    <a:pt x="1929" y="893"/>
                  </a:moveTo>
                  <a:cubicBezTo>
                    <a:pt x="2858" y="786"/>
                    <a:pt x="3810" y="703"/>
                    <a:pt x="4608" y="596"/>
                  </a:cubicBezTo>
                  <a:cubicBezTo>
                    <a:pt x="4810" y="572"/>
                    <a:pt x="5108" y="620"/>
                    <a:pt x="5179" y="441"/>
                  </a:cubicBezTo>
                  <a:cubicBezTo>
                    <a:pt x="3905" y="0"/>
                    <a:pt x="1953" y="358"/>
                    <a:pt x="679" y="703"/>
                  </a:cubicBezTo>
                  <a:cubicBezTo>
                    <a:pt x="417" y="774"/>
                    <a:pt x="95" y="822"/>
                    <a:pt x="0" y="1060"/>
                  </a:cubicBezTo>
                  <a:cubicBezTo>
                    <a:pt x="572" y="1179"/>
                    <a:pt x="1238" y="977"/>
                    <a:pt x="1929" y="8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456;p39">
              <a:extLst>
                <a:ext uri="{FF2B5EF4-FFF2-40B4-BE49-F238E27FC236}">
                  <a16:creationId xmlns:a16="http://schemas.microsoft.com/office/drawing/2014/main" id="{01E0860D-258F-42FB-9A80-EC407663ECA4}"/>
                </a:ext>
              </a:extLst>
            </p:cNvPr>
            <p:cNvSpPr/>
            <p:nvPr/>
          </p:nvSpPr>
          <p:spPr>
            <a:xfrm>
              <a:off x="547291" y="3377611"/>
              <a:ext cx="73012" cy="10663"/>
            </a:xfrm>
            <a:custGeom>
              <a:avLst/>
              <a:gdLst/>
              <a:ahLst/>
              <a:cxnLst/>
              <a:rect l="l" t="t" r="r" b="b"/>
              <a:pathLst>
                <a:path w="2287" h="334" extrusionOk="0">
                  <a:moveTo>
                    <a:pt x="2286" y="167"/>
                  </a:moveTo>
                  <a:cubicBezTo>
                    <a:pt x="2155" y="36"/>
                    <a:pt x="1893" y="24"/>
                    <a:pt x="1667" y="12"/>
                  </a:cubicBezTo>
                  <a:cubicBezTo>
                    <a:pt x="1096" y="1"/>
                    <a:pt x="346" y="120"/>
                    <a:pt x="0" y="334"/>
                  </a:cubicBezTo>
                  <a:cubicBezTo>
                    <a:pt x="667" y="310"/>
                    <a:pt x="1501" y="84"/>
                    <a:pt x="2286" y="16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457;p39">
              <a:extLst>
                <a:ext uri="{FF2B5EF4-FFF2-40B4-BE49-F238E27FC236}">
                  <a16:creationId xmlns:a16="http://schemas.microsoft.com/office/drawing/2014/main" id="{C240F249-AA50-47C1-92F9-D30513DCE084}"/>
                </a:ext>
              </a:extLst>
            </p:cNvPr>
            <p:cNvSpPr/>
            <p:nvPr/>
          </p:nvSpPr>
          <p:spPr>
            <a:xfrm>
              <a:off x="495956" y="3780537"/>
              <a:ext cx="169586" cy="38789"/>
            </a:xfrm>
            <a:custGeom>
              <a:avLst/>
              <a:gdLst/>
              <a:ahLst/>
              <a:cxnLst/>
              <a:rect l="l" t="t" r="r" b="b"/>
              <a:pathLst>
                <a:path w="5312" h="1215" extrusionOk="0">
                  <a:moveTo>
                    <a:pt x="4490" y="72"/>
                  </a:moveTo>
                  <a:cubicBezTo>
                    <a:pt x="2918" y="274"/>
                    <a:pt x="1846" y="1167"/>
                    <a:pt x="1" y="941"/>
                  </a:cubicBezTo>
                  <a:cubicBezTo>
                    <a:pt x="263" y="1215"/>
                    <a:pt x="953" y="1024"/>
                    <a:pt x="1442" y="1048"/>
                  </a:cubicBezTo>
                  <a:cubicBezTo>
                    <a:pt x="2763" y="762"/>
                    <a:pt x="3882" y="286"/>
                    <a:pt x="5311" y="119"/>
                  </a:cubicBezTo>
                  <a:cubicBezTo>
                    <a:pt x="5144" y="0"/>
                    <a:pt x="4775" y="72"/>
                    <a:pt x="4490" y="7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458;p39">
              <a:extLst>
                <a:ext uri="{FF2B5EF4-FFF2-40B4-BE49-F238E27FC236}">
                  <a16:creationId xmlns:a16="http://schemas.microsoft.com/office/drawing/2014/main" id="{3EDC262B-80D7-490A-8447-5FF8A363ED04}"/>
                </a:ext>
              </a:extLst>
            </p:cNvPr>
            <p:cNvSpPr/>
            <p:nvPr/>
          </p:nvSpPr>
          <p:spPr>
            <a:xfrm>
              <a:off x="909512" y="3343037"/>
              <a:ext cx="104203" cy="103405"/>
            </a:xfrm>
            <a:custGeom>
              <a:avLst/>
              <a:gdLst/>
              <a:ahLst/>
              <a:cxnLst/>
              <a:rect l="l" t="t" r="r" b="b"/>
              <a:pathLst>
                <a:path w="3264" h="3239" extrusionOk="0">
                  <a:moveTo>
                    <a:pt x="727" y="3239"/>
                  </a:moveTo>
                  <a:cubicBezTo>
                    <a:pt x="775" y="3227"/>
                    <a:pt x="739" y="3131"/>
                    <a:pt x="799" y="3119"/>
                  </a:cubicBezTo>
                  <a:cubicBezTo>
                    <a:pt x="1049" y="3155"/>
                    <a:pt x="1370" y="3060"/>
                    <a:pt x="1715" y="3024"/>
                  </a:cubicBezTo>
                  <a:cubicBezTo>
                    <a:pt x="2156" y="2989"/>
                    <a:pt x="2644" y="2953"/>
                    <a:pt x="3061" y="2917"/>
                  </a:cubicBezTo>
                  <a:cubicBezTo>
                    <a:pt x="3097" y="2846"/>
                    <a:pt x="3263" y="2917"/>
                    <a:pt x="3251" y="2798"/>
                  </a:cubicBezTo>
                  <a:cubicBezTo>
                    <a:pt x="3239" y="2679"/>
                    <a:pt x="3109" y="2715"/>
                    <a:pt x="3109" y="2608"/>
                  </a:cubicBezTo>
                  <a:cubicBezTo>
                    <a:pt x="2966" y="1869"/>
                    <a:pt x="2704" y="1274"/>
                    <a:pt x="2608" y="500"/>
                  </a:cubicBezTo>
                  <a:cubicBezTo>
                    <a:pt x="2656" y="464"/>
                    <a:pt x="2716" y="452"/>
                    <a:pt x="2763" y="464"/>
                  </a:cubicBezTo>
                  <a:cubicBezTo>
                    <a:pt x="2144" y="0"/>
                    <a:pt x="811" y="524"/>
                    <a:pt x="132" y="488"/>
                  </a:cubicBezTo>
                  <a:cubicBezTo>
                    <a:pt x="1" y="1226"/>
                    <a:pt x="418" y="2000"/>
                    <a:pt x="418" y="2691"/>
                  </a:cubicBezTo>
                  <a:cubicBezTo>
                    <a:pt x="608" y="2846"/>
                    <a:pt x="537" y="3108"/>
                    <a:pt x="727" y="3239"/>
                  </a:cubicBezTo>
                  <a:close/>
                  <a:moveTo>
                    <a:pt x="2918" y="2679"/>
                  </a:moveTo>
                  <a:cubicBezTo>
                    <a:pt x="2847" y="2691"/>
                    <a:pt x="2799" y="2679"/>
                    <a:pt x="2799" y="2596"/>
                  </a:cubicBezTo>
                  <a:cubicBezTo>
                    <a:pt x="2870" y="2584"/>
                    <a:pt x="2918" y="2608"/>
                    <a:pt x="2918" y="2679"/>
                  </a:cubicBezTo>
                  <a:close/>
                  <a:moveTo>
                    <a:pt x="2108" y="1155"/>
                  </a:moveTo>
                  <a:cubicBezTo>
                    <a:pt x="1954" y="1084"/>
                    <a:pt x="1811" y="988"/>
                    <a:pt x="1680" y="893"/>
                  </a:cubicBezTo>
                  <a:cubicBezTo>
                    <a:pt x="1954" y="941"/>
                    <a:pt x="2251" y="1191"/>
                    <a:pt x="2525" y="1334"/>
                  </a:cubicBezTo>
                  <a:cubicBezTo>
                    <a:pt x="2430" y="1369"/>
                    <a:pt x="2251" y="1238"/>
                    <a:pt x="2108" y="1155"/>
                  </a:cubicBezTo>
                  <a:close/>
                  <a:moveTo>
                    <a:pt x="2382" y="560"/>
                  </a:moveTo>
                  <a:cubicBezTo>
                    <a:pt x="2382" y="667"/>
                    <a:pt x="2394" y="786"/>
                    <a:pt x="2430" y="893"/>
                  </a:cubicBezTo>
                  <a:cubicBezTo>
                    <a:pt x="2251" y="798"/>
                    <a:pt x="2085" y="667"/>
                    <a:pt x="1942" y="524"/>
                  </a:cubicBezTo>
                  <a:cubicBezTo>
                    <a:pt x="2096" y="500"/>
                    <a:pt x="2239" y="512"/>
                    <a:pt x="2382" y="560"/>
                  </a:cubicBezTo>
                  <a:close/>
                  <a:moveTo>
                    <a:pt x="1775" y="643"/>
                  </a:moveTo>
                  <a:cubicBezTo>
                    <a:pt x="1751" y="703"/>
                    <a:pt x="1668" y="572"/>
                    <a:pt x="1585" y="595"/>
                  </a:cubicBezTo>
                  <a:cubicBezTo>
                    <a:pt x="1632" y="512"/>
                    <a:pt x="1763" y="595"/>
                    <a:pt x="1775" y="643"/>
                  </a:cubicBezTo>
                  <a:close/>
                  <a:moveTo>
                    <a:pt x="1418" y="1203"/>
                  </a:moveTo>
                  <a:cubicBezTo>
                    <a:pt x="1418" y="1238"/>
                    <a:pt x="1382" y="1226"/>
                    <a:pt x="1358" y="1238"/>
                  </a:cubicBezTo>
                  <a:cubicBezTo>
                    <a:pt x="1358" y="1214"/>
                    <a:pt x="1394" y="1214"/>
                    <a:pt x="1418" y="1214"/>
                  </a:cubicBezTo>
                  <a:close/>
                  <a:moveTo>
                    <a:pt x="1144" y="643"/>
                  </a:moveTo>
                  <a:cubicBezTo>
                    <a:pt x="1144" y="679"/>
                    <a:pt x="1144" y="714"/>
                    <a:pt x="1180" y="714"/>
                  </a:cubicBezTo>
                  <a:cubicBezTo>
                    <a:pt x="1108" y="798"/>
                    <a:pt x="1025" y="679"/>
                    <a:pt x="930" y="703"/>
                  </a:cubicBezTo>
                  <a:cubicBezTo>
                    <a:pt x="965" y="655"/>
                    <a:pt x="1073" y="667"/>
                    <a:pt x="1144" y="643"/>
                  </a:cubicBezTo>
                  <a:close/>
                  <a:moveTo>
                    <a:pt x="1132" y="2441"/>
                  </a:moveTo>
                  <a:cubicBezTo>
                    <a:pt x="1096" y="2500"/>
                    <a:pt x="894" y="2477"/>
                    <a:pt x="858" y="2453"/>
                  </a:cubicBezTo>
                  <a:lnTo>
                    <a:pt x="858" y="2334"/>
                  </a:lnTo>
                  <a:cubicBezTo>
                    <a:pt x="942" y="2381"/>
                    <a:pt x="1037" y="2417"/>
                    <a:pt x="1132" y="2441"/>
                  </a:cubicBezTo>
                  <a:close/>
                  <a:moveTo>
                    <a:pt x="775" y="1762"/>
                  </a:moveTo>
                  <a:cubicBezTo>
                    <a:pt x="775" y="1786"/>
                    <a:pt x="739" y="1786"/>
                    <a:pt x="715" y="1786"/>
                  </a:cubicBezTo>
                  <a:cubicBezTo>
                    <a:pt x="727" y="1762"/>
                    <a:pt x="751" y="1774"/>
                    <a:pt x="775" y="176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459;p39">
              <a:extLst>
                <a:ext uri="{FF2B5EF4-FFF2-40B4-BE49-F238E27FC236}">
                  <a16:creationId xmlns:a16="http://schemas.microsoft.com/office/drawing/2014/main" id="{E60E4BC7-AF04-4A9F-8316-B061A225595F}"/>
                </a:ext>
              </a:extLst>
            </p:cNvPr>
            <p:cNvSpPr/>
            <p:nvPr/>
          </p:nvSpPr>
          <p:spPr>
            <a:xfrm>
              <a:off x="841863" y="3657753"/>
              <a:ext cx="249015" cy="60849"/>
            </a:xfrm>
            <a:custGeom>
              <a:avLst/>
              <a:gdLst/>
              <a:ahLst/>
              <a:cxnLst/>
              <a:rect l="l" t="t" r="r" b="b"/>
              <a:pathLst>
                <a:path w="7800" h="1906" extrusionOk="0">
                  <a:moveTo>
                    <a:pt x="5835" y="929"/>
                  </a:moveTo>
                  <a:cubicBezTo>
                    <a:pt x="6347" y="786"/>
                    <a:pt x="6990" y="596"/>
                    <a:pt x="7418" y="334"/>
                  </a:cubicBezTo>
                  <a:cubicBezTo>
                    <a:pt x="7514" y="274"/>
                    <a:pt x="7799" y="108"/>
                    <a:pt x="7621" y="0"/>
                  </a:cubicBezTo>
                  <a:cubicBezTo>
                    <a:pt x="5335" y="870"/>
                    <a:pt x="2049" y="822"/>
                    <a:pt x="1" y="1905"/>
                  </a:cubicBezTo>
                  <a:cubicBezTo>
                    <a:pt x="2025" y="1774"/>
                    <a:pt x="3834" y="1191"/>
                    <a:pt x="5835" y="92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460;p39">
              <a:extLst>
                <a:ext uri="{FF2B5EF4-FFF2-40B4-BE49-F238E27FC236}">
                  <a16:creationId xmlns:a16="http://schemas.microsoft.com/office/drawing/2014/main" id="{08305DBC-70DF-4565-8AFC-71573D59582D}"/>
                </a:ext>
              </a:extLst>
            </p:cNvPr>
            <p:cNvSpPr/>
            <p:nvPr/>
          </p:nvSpPr>
          <p:spPr>
            <a:xfrm>
              <a:off x="825134" y="3630394"/>
              <a:ext cx="255847" cy="48303"/>
            </a:xfrm>
            <a:custGeom>
              <a:avLst/>
              <a:gdLst/>
              <a:ahLst/>
              <a:cxnLst/>
              <a:rect l="l" t="t" r="r" b="b"/>
              <a:pathLst>
                <a:path w="8014" h="1513" extrusionOk="0">
                  <a:moveTo>
                    <a:pt x="7418" y="107"/>
                  </a:moveTo>
                  <a:cubicBezTo>
                    <a:pt x="6990" y="143"/>
                    <a:pt x="6561" y="191"/>
                    <a:pt x="6133" y="274"/>
                  </a:cubicBezTo>
                  <a:cubicBezTo>
                    <a:pt x="5692" y="345"/>
                    <a:pt x="5263" y="334"/>
                    <a:pt x="4799" y="381"/>
                  </a:cubicBezTo>
                  <a:cubicBezTo>
                    <a:pt x="3942" y="465"/>
                    <a:pt x="3037" y="655"/>
                    <a:pt x="2215" y="786"/>
                  </a:cubicBezTo>
                  <a:cubicBezTo>
                    <a:pt x="1787" y="869"/>
                    <a:pt x="1334" y="929"/>
                    <a:pt x="953" y="1036"/>
                  </a:cubicBezTo>
                  <a:cubicBezTo>
                    <a:pt x="560" y="1143"/>
                    <a:pt x="132" y="1274"/>
                    <a:pt x="1" y="1512"/>
                  </a:cubicBezTo>
                  <a:cubicBezTo>
                    <a:pt x="1096" y="1429"/>
                    <a:pt x="2334" y="1179"/>
                    <a:pt x="3585" y="1012"/>
                  </a:cubicBezTo>
                  <a:cubicBezTo>
                    <a:pt x="4835" y="846"/>
                    <a:pt x="6133" y="774"/>
                    <a:pt x="7216" y="417"/>
                  </a:cubicBezTo>
                  <a:cubicBezTo>
                    <a:pt x="7406" y="405"/>
                    <a:pt x="7502" y="310"/>
                    <a:pt x="7680" y="286"/>
                  </a:cubicBezTo>
                  <a:cubicBezTo>
                    <a:pt x="7752" y="179"/>
                    <a:pt x="8014" y="143"/>
                    <a:pt x="7942" y="0"/>
                  </a:cubicBezTo>
                  <a:lnTo>
                    <a:pt x="7835" y="0"/>
                  </a:lnTo>
                  <a:cubicBezTo>
                    <a:pt x="7704" y="48"/>
                    <a:pt x="7549" y="72"/>
                    <a:pt x="7418" y="10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461;p39">
              <a:extLst>
                <a:ext uri="{FF2B5EF4-FFF2-40B4-BE49-F238E27FC236}">
                  <a16:creationId xmlns:a16="http://schemas.microsoft.com/office/drawing/2014/main" id="{838B5944-D279-4050-A48D-25FE41B034D2}"/>
                </a:ext>
              </a:extLst>
            </p:cNvPr>
            <p:cNvSpPr/>
            <p:nvPr/>
          </p:nvSpPr>
          <p:spPr>
            <a:xfrm>
              <a:off x="786761" y="3427798"/>
              <a:ext cx="120134" cy="29658"/>
            </a:xfrm>
            <a:custGeom>
              <a:avLst/>
              <a:gdLst/>
              <a:ahLst/>
              <a:cxnLst/>
              <a:rect l="l" t="t" r="r" b="b"/>
              <a:pathLst>
                <a:path w="3763" h="929" extrusionOk="0">
                  <a:moveTo>
                    <a:pt x="2917" y="345"/>
                  </a:moveTo>
                  <a:cubicBezTo>
                    <a:pt x="3239" y="262"/>
                    <a:pt x="3572" y="191"/>
                    <a:pt x="3763" y="0"/>
                  </a:cubicBezTo>
                  <a:cubicBezTo>
                    <a:pt x="2441" y="12"/>
                    <a:pt x="1000" y="310"/>
                    <a:pt x="0" y="786"/>
                  </a:cubicBezTo>
                  <a:cubicBezTo>
                    <a:pt x="274" y="929"/>
                    <a:pt x="619" y="786"/>
                    <a:pt x="941" y="726"/>
                  </a:cubicBezTo>
                  <a:cubicBezTo>
                    <a:pt x="1620" y="595"/>
                    <a:pt x="2310" y="488"/>
                    <a:pt x="2917" y="34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462;p39">
              <a:extLst>
                <a:ext uri="{FF2B5EF4-FFF2-40B4-BE49-F238E27FC236}">
                  <a16:creationId xmlns:a16="http://schemas.microsoft.com/office/drawing/2014/main" id="{B09014E2-9E74-4E6E-AB7A-282E9E32D31B}"/>
                </a:ext>
              </a:extLst>
            </p:cNvPr>
            <p:cNvSpPr/>
            <p:nvPr/>
          </p:nvSpPr>
          <p:spPr>
            <a:xfrm>
              <a:off x="844545" y="3559297"/>
              <a:ext cx="134947" cy="28541"/>
            </a:xfrm>
            <a:custGeom>
              <a:avLst/>
              <a:gdLst/>
              <a:ahLst/>
              <a:cxnLst/>
              <a:rect l="l" t="t" r="r" b="b"/>
              <a:pathLst>
                <a:path w="4227" h="894" extrusionOk="0">
                  <a:moveTo>
                    <a:pt x="0" y="894"/>
                  </a:moveTo>
                  <a:cubicBezTo>
                    <a:pt x="1429" y="727"/>
                    <a:pt x="2834" y="465"/>
                    <a:pt x="4227" y="120"/>
                  </a:cubicBezTo>
                  <a:cubicBezTo>
                    <a:pt x="4072" y="1"/>
                    <a:pt x="3691" y="120"/>
                    <a:pt x="3489" y="60"/>
                  </a:cubicBezTo>
                  <a:cubicBezTo>
                    <a:pt x="2536" y="155"/>
                    <a:pt x="1595" y="322"/>
                    <a:pt x="679" y="536"/>
                  </a:cubicBezTo>
                  <a:cubicBezTo>
                    <a:pt x="476" y="679"/>
                    <a:pt x="12" y="572"/>
                    <a:pt x="0" y="8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463;p39">
              <a:extLst>
                <a:ext uri="{FF2B5EF4-FFF2-40B4-BE49-F238E27FC236}">
                  <a16:creationId xmlns:a16="http://schemas.microsoft.com/office/drawing/2014/main" id="{1C4B744F-F4F2-4E7A-BCA6-19DB6E1505CD}"/>
                </a:ext>
              </a:extLst>
            </p:cNvPr>
            <p:cNvSpPr/>
            <p:nvPr/>
          </p:nvSpPr>
          <p:spPr>
            <a:xfrm>
              <a:off x="821335" y="3571077"/>
              <a:ext cx="239884" cy="42620"/>
            </a:xfrm>
            <a:custGeom>
              <a:avLst/>
              <a:gdLst/>
              <a:ahLst/>
              <a:cxnLst/>
              <a:rect l="l" t="t" r="r" b="b"/>
              <a:pathLst>
                <a:path w="7514" h="1335" extrusionOk="0">
                  <a:moveTo>
                    <a:pt x="1263" y="775"/>
                  </a:moveTo>
                  <a:cubicBezTo>
                    <a:pt x="798" y="882"/>
                    <a:pt x="322" y="953"/>
                    <a:pt x="1" y="1191"/>
                  </a:cubicBezTo>
                  <a:cubicBezTo>
                    <a:pt x="156" y="1334"/>
                    <a:pt x="417" y="1180"/>
                    <a:pt x="644" y="1251"/>
                  </a:cubicBezTo>
                  <a:cubicBezTo>
                    <a:pt x="2596" y="918"/>
                    <a:pt x="4858" y="620"/>
                    <a:pt x="6752" y="251"/>
                  </a:cubicBezTo>
                  <a:cubicBezTo>
                    <a:pt x="7014" y="203"/>
                    <a:pt x="7323" y="191"/>
                    <a:pt x="7514" y="1"/>
                  </a:cubicBezTo>
                  <a:cubicBezTo>
                    <a:pt x="6918" y="84"/>
                    <a:pt x="6240" y="48"/>
                    <a:pt x="5561" y="108"/>
                  </a:cubicBezTo>
                  <a:cubicBezTo>
                    <a:pt x="4108" y="239"/>
                    <a:pt x="2680" y="465"/>
                    <a:pt x="1263" y="77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464;p39">
              <a:extLst>
                <a:ext uri="{FF2B5EF4-FFF2-40B4-BE49-F238E27FC236}">
                  <a16:creationId xmlns:a16="http://schemas.microsoft.com/office/drawing/2014/main" id="{3C6F8919-7479-4B5F-9C2E-034C90F58DBC}"/>
                </a:ext>
              </a:extLst>
            </p:cNvPr>
            <p:cNvSpPr/>
            <p:nvPr/>
          </p:nvSpPr>
          <p:spPr>
            <a:xfrm>
              <a:off x="828550" y="3615932"/>
              <a:ext cx="238384" cy="42620"/>
            </a:xfrm>
            <a:custGeom>
              <a:avLst/>
              <a:gdLst/>
              <a:ahLst/>
              <a:cxnLst/>
              <a:rect l="l" t="t" r="r" b="b"/>
              <a:pathLst>
                <a:path w="7467" h="1335" extrusionOk="0">
                  <a:moveTo>
                    <a:pt x="5704" y="513"/>
                  </a:moveTo>
                  <a:cubicBezTo>
                    <a:pt x="6335" y="429"/>
                    <a:pt x="6990" y="429"/>
                    <a:pt x="7466" y="84"/>
                  </a:cubicBezTo>
                  <a:cubicBezTo>
                    <a:pt x="7216" y="1"/>
                    <a:pt x="6966" y="72"/>
                    <a:pt x="6716" y="84"/>
                  </a:cubicBezTo>
                  <a:cubicBezTo>
                    <a:pt x="4323" y="298"/>
                    <a:pt x="1763" y="441"/>
                    <a:pt x="1" y="1275"/>
                  </a:cubicBezTo>
                  <a:cubicBezTo>
                    <a:pt x="596" y="1334"/>
                    <a:pt x="1215" y="1156"/>
                    <a:pt x="1858" y="1060"/>
                  </a:cubicBezTo>
                  <a:cubicBezTo>
                    <a:pt x="3132" y="882"/>
                    <a:pt x="4454" y="691"/>
                    <a:pt x="5704" y="51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465;p39">
              <a:extLst>
                <a:ext uri="{FF2B5EF4-FFF2-40B4-BE49-F238E27FC236}">
                  <a16:creationId xmlns:a16="http://schemas.microsoft.com/office/drawing/2014/main" id="{C27E84EA-4FD1-4BB2-A03D-7905802940B3}"/>
                </a:ext>
              </a:extLst>
            </p:cNvPr>
            <p:cNvSpPr/>
            <p:nvPr/>
          </p:nvSpPr>
          <p:spPr>
            <a:xfrm>
              <a:off x="815270" y="3590487"/>
              <a:ext cx="261147" cy="44855"/>
            </a:xfrm>
            <a:custGeom>
              <a:avLst/>
              <a:gdLst/>
              <a:ahLst/>
              <a:cxnLst/>
              <a:rect l="l" t="t" r="r" b="b"/>
              <a:pathLst>
                <a:path w="8180" h="1405" extrusionOk="0">
                  <a:moveTo>
                    <a:pt x="3536" y="417"/>
                  </a:moveTo>
                  <a:cubicBezTo>
                    <a:pt x="2596" y="536"/>
                    <a:pt x="1655" y="726"/>
                    <a:pt x="738" y="976"/>
                  </a:cubicBezTo>
                  <a:cubicBezTo>
                    <a:pt x="476" y="1048"/>
                    <a:pt x="131" y="1107"/>
                    <a:pt x="0" y="1369"/>
                  </a:cubicBezTo>
                  <a:cubicBezTo>
                    <a:pt x="655" y="1405"/>
                    <a:pt x="1346" y="1238"/>
                    <a:pt x="2048" y="1143"/>
                  </a:cubicBezTo>
                  <a:cubicBezTo>
                    <a:pt x="3786" y="905"/>
                    <a:pt x="5608" y="726"/>
                    <a:pt x="7334" y="464"/>
                  </a:cubicBezTo>
                  <a:cubicBezTo>
                    <a:pt x="7632" y="417"/>
                    <a:pt x="8037" y="417"/>
                    <a:pt x="8180" y="119"/>
                  </a:cubicBezTo>
                  <a:cubicBezTo>
                    <a:pt x="8037" y="0"/>
                    <a:pt x="7835" y="71"/>
                    <a:pt x="7680" y="83"/>
                  </a:cubicBezTo>
                  <a:cubicBezTo>
                    <a:pt x="6370" y="226"/>
                    <a:pt x="4906" y="238"/>
                    <a:pt x="3536" y="41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466;p39">
              <a:extLst>
                <a:ext uri="{FF2B5EF4-FFF2-40B4-BE49-F238E27FC236}">
                  <a16:creationId xmlns:a16="http://schemas.microsoft.com/office/drawing/2014/main" id="{BE1C943B-548B-4132-AFF4-C3A82350C88B}"/>
                </a:ext>
              </a:extLst>
            </p:cNvPr>
            <p:cNvSpPr/>
            <p:nvPr/>
          </p:nvSpPr>
          <p:spPr>
            <a:xfrm>
              <a:off x="774597" y="3400789"/>
              <a:ext cx="134213" cy="44503"/>
            </a:xfrm>
            <a:custGeom>
              <a:avLst/>
              <a:gdLst/>
              <a:ahLst/>
              <a:cxnLst/>
              <a:rect l="l" t="t" r="r" b="b"/>
              <a:pathLst>
                <a:path w="4204" h="1394" extrusionOk="0">
                  <a:moveTo>
                    <a:pt x="1643" y="537"/>
                  </a:moveTo>
                  <a:cubicBezTo>
                    <a:pt x="1060" y="703"/>
                    <a:pt x="369" y="775"/>
                    <a:pt x="0" y="1156"/>
                  </a:cubicBezTo>
                  <a:cubicBezTo>
                    <a:pt x="262" y="1394"/>
                    <a:pt x="667" y="1168"/>
                    <a:pt x="1000" y="1084"/>
                  </a:cubicBezTo>
                  <a:cubicBezTo>
                    <a:pt x="2060" y="822"/>
                    <a:pt x="3346" y="679"/>
                    <a:pt x="4203" y="263"/>
                  </a:cubicBezTo>
                  <a:cubicBezTo>
                    <a:pt x="4156" y="1"/>
                    <a:pt x="3751" y="96"/>
                    <a:pt x="3453" y="96"/>
                  </a:cubicBezTo>
                  <a:cubicBezTo>
                    <a:pt x="2870" y="251"/>
                    <a:pt x="2203" y="346"/>
                    <a:pt x="1643" y="53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467;p39">
              <a:extLst>
                <a:ext uri="{FF2B5EF4-FFF2-40B4-BE49-F238E27FC236}">
                  <a16:creationId xmlns:a16="http://schemas.microsoft.com/office/drawing/2014/main" id="{2FD2B37A-1750-4EE2-A233-35D9A3A72E87}"/>
                </a:ext>
              </a:extLst>
            </p:cNvPr>
            <p:cNvSpPr/>
            <p:nvPr/>
          </p:nvSpPr>
          <p:spPr>
            <a:xfrm>
              <a:off x="393349" y="3431597"/>
              <a:ext cx="95041" cy="106087"/>
            </a:xfrm>
            <a:custGeom>
              <a:avLst/>
              <a:gdLst/>
              <a:ahLst/>
              <a:cxnLst/>
              <a:rect l="l" t="t" r="r" b="b"/>
              <a:pathLst>
                <a:path w="2977" h="3323" extrusionOk="0">
                  <a:moveTo>
                    <a:pt x="2382" y="191"/>
                  </a:moveTo>
                  <a:cubicBezTo>
                    <a:pt x="1631" y="0"/>
                    <a:pt x="619" y="381"/>
                    <a:pt x="0" y="667"/>
                  </a:cubicBezTo>
                  <a:cubicBezTo>
                    <a:pt x="203" y="1631"/>
                    <a:pt x="405" y="2608"/>
                    <a:pt x="846" y="3322"/>
                  </a:cubicBezTo>
                  <a:cubicBezTo>
                    <a:pt x="1560" y="3084"/>
                    <a:pt x="2274" y="2846"/>
                    <a:pt x="2977" y="2596"/>
                  </a:cubicBezTo>
                  <a:cubicBezTo>
                    <a:pt x="2810" y="1774"/>
                    <a:pt x="2703" y="869"/>
                    <a:pt x="2382" y="191"/>
                  </a:cubicBezTo>
                  <a:close/>
                  <a:moveTo>
                    <a:pt x="2274" y="988"/>
                  </a:moveTo>
                  <a:cubicBezTo>
                    <a:pt x="2346" y="1048"/>
                    <a:pt x="2334" y="1179"/>
                    <a:pt x="2370" y="1262"/>
                  </a:cubicBezTo>
                  <a:cubicBezTo>
                    <a:pt x="2334" y="1238"/>
                    <a:pt x="2286" y="1227"/>
                    <a:pt x="2239" y="1250"/>
                  </a:cubicBezTo>
                  <a:cubicBezTo>
                    <a:pt x="2227" y="1131"/>
                    <a:pt x="2227" y="1036"/>
                    <a:pt x="2274" y="988"/>
                  </a:cubicBezTo>
                  <a:close/>
                  <a:moveTo>
                    <a:pt x="715" y="1417"/>
                  </a:moveTo>
                  <a:cubicBezTo>
                    <a:pt x="715" y="1393"/>
                    <a:pt x="750" y="1393"/>
                    <a:pt x="774" y="1381"/>
                  </a:cubicBezTo>
                  <a:cubicBezTo>
                    <a:pt x="774" y="1417"/>
                    <a:pt x="738" y="1405"/>
                    <a:pt x="715" y="1417"/>
                  </a:cubicBezTo>
                  <a:close/>
                  <a:moveTo>
                    <a:pt x="834" y="1655"/>
                  </a:moveTo>
                  <a:cubicBezTo>
                    <a:pt x="869" y="1596"/>
                    <a:pt x="1012" y="1643"/>
                    <a:pt x="1084" y="1619"/>
                  </a:cubicBezTo>
                  <a:cubicBezTo>
                    <a:pt x="1084" y="1715"/>
                    <a:pt x="881" y="1703"/>
                    <a:pt x="834" y="1655"/>
                  </a:cubicBezTo>
                  <a:close/>
                  <a:moveTo>
                    <a:pt x="1000" y="3012"/>
                  </a:moveTo>
                  <a:cubicBezTo>
                    <a:pt x="977" y="2977"/>
                    <a:pt x="965" y="2941"/>
                    <a:pt x="977" y="2905"/>
                  </a:cubicBezTo>
                  <a:lnTo>
                    <a:pt x="1215" y="2893"/>
                  </a:lnTo>
                  <a:cubicBezTo>
                    <a:pt x="1155" y="2953"/>
                    <a:pt x="1084" y="2989"/>
                    <a:pt x="1000" y="3012"/>
                  </a:cubicBezTo>
                  <a:close/>
                  <a:moveTo>
                    <a:pt x="989" y="1905"/>
                  </a:moveTo>
                  <a:cubicBezTo>
                    <a:pt x="1477" y="1846"/>
                    <a:pt x="2108" y="1929"/>
                    <a:pt x="2501" y="1786"/>
                  </a:cubicBezTo>
                  <a:cubicBezTo>
                    <a:pt x="2536" y="1786"/>
                    <a:pt x="2536" y="1834"/>
                    <a:pt x="2536" y="1869"/>
                  </a:cubicBezTo>
                  <a:cubicBezTo>
                    <a:pt x="2310" y="1893"/>
                    <a:pt x="2048" y="1905"/>
                    <a:pt x="1798" y="1929"/>
                  </a:cubicBezTo>
                  <a:cubicBezTo>
                    <a:pt x="1489" y="1953"/>
                    <a:pt x="1155" y="2108"/>
                    <a:pt x="989" y="1905"/>
                  </a:cubicBezTo>
                  <a:close/>
                  <a:moveTo>
                    <a:pt x="1286" y="2286"/>
                  </a:moveTo>
                  <a:cubicBezTo>
                    <a:pt x="1286" y="2179"/>
                    <a:pt x="1512" y="2215"/>
                    <a:pt x="1643" y="2215"/>
                  </a:cubicBezTo>
                  <a:cubicBezTo>
                    <a:pt x="1953" y="2203"/>
                    <a:pt x="2274" y="2179"/>
                    <a:pt x="2584" y="2120"/>
                  </a:cubicBezTo>
                  <a:cubicBezTo>
                    <a:pt x="2608" y="2120"/>
                    <a:pt x="2632" y="2120"/>
                    <a:pt x="2632" y="2143"/>
                  </a:cubicBezTo>
                  <a:cubicBezTo>
                    <a:pt x="2334" y="2179"/>
                    <a:pt x="1584" y="2334"/>
                    <a:pt x="1274" y="2286"/>
                  </a:cubicBezTo>
                  <a:close/>
                  <a:moveTo>
                    <a:pt x="2405" y="2453"/>
                  </a:moveTo>
                  <a:cubicBezTo>
                    <a:pt x="2405" y="2334"/>
                    <a:pt x="2608" y="2405"/>
                    <a:pt x="2643" y="2310"/>
                  </a:cubicBezTo>
                  <a:cubicBezTo>
                    <a:pt x="2691" y="2310"/>
                    <a:pt x="2703" y="2346"/>
                    <a:pt x="2703" y="2417"/>
                  </a:cubicBezTo>
                  <a:cubicBezTo>
                    <a:pt x="2584" y="2417"/>
                    <a:pt x="2524" y="2477"/>
                    <a:pt x="2393" y="245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468;p39">
              <a:extLst>
                <a:ext uri="{FF2B5EF4-FFF2-40B4-BE49-F238E27FC236}">
                  <a16:creationId xmlns:a16="http://schemas.microsoft.com/office/drawing/2014/main" id="{F492342C-9C23-40EA-8086-4EA3D69E6C6E}"/>
                </a:ext>
              </a:extLst>
            </p:cNvPr>
            <p:cNvSpPr/>
            <p:nvPr/>
          </p:nvSpPr>
          <p:spPr>
            <a:xfrm>
              <a:off x="432872" y="3546367"/>
              <a:ext cx="269543" cy="58965"/>
            </a:xfrm>
            <a:custGeom>
              <a:avLst/>
              <a:gdLst/>
              <a:ahLst/>
              <a:cxnLst/>
              <a:rect l="l" t="t" r="r" b="b"/>
              <a:pathLst>
                <a:path w="8443" h="1847" extrusionOk="0">
                  <a:moveTo>
                    <a:pt x="6323" y="596"/>
                  </a:moveTo>
                  <a:cubicBezTo>
                    <a:pt x="7073" y="501"/>
                    <a:pt x="7906" y="549"/>
                    <a:pt x="8442" y="120"/>
                  </a:cubicBezTo>
                  <a:cubicBezTo>
                    <a:pt x="8252" y="1"/>
                    <a:pt x="7942" y="25"/>
                    <a:pt x="7632" y="37"/>
                  </a:cubicBezTo>
                  <a:cubicBezTo>
                    <a:pt x="7597" y="37"/>
                    <a:pt x="7597" y="84"/>
                    <a:pt x="7549" y="72"/>
                  </a:cubicBezTo>
                  <a:cubicBezTo>
                    <a:pt x="5835" y="72"/>
                    <a:pt x="4382" y="477"/>
                    <a:pt x="2918" y="787"/>
                  </a:cubicBezTo>
                  <a:cubicBezTo>
                    <a:pt x="1846" y="1013"/>
                    <a:pt x="798" y="1275"/>
                    <a:pt x="1" y="1787"/>
                  </a:cubicBezTo>
                  <a:cubicBezTo>
                    <a:pt x="643" y="1846"/>
                    <a:pt x="1310" y="1561"/>
                    <a:pt x="2001" y="1406"/>
                  </a:cubicBezTo>
                  <a:cubicBezTo>
                    <a:pt x="3406" y="1096"/>
                    <a:pt x="4811" y="787"/>
                    <a:pt x="6323" y="59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469;p39">
              <a:extLst>
                <a:ext uri="{FF2B5EF4-FFF2-40B4-BE49-F238E27FC236}">
                  <a16:creationId xmlns:a16="http://schemas.microsoft.com/office/drawing/2014/main" id="{1D455DE1-1E09-4653-9C75-22C630B8B647}"/>
                </a:ext>
              </a:extLst>
            </p:cNvPr>
            <p:cNvSpPr/>
            <p:nvPr/>
          </p:nvSpPr>
          <p:spPr>
            <a:xfrm>
              <a:off x="456433" y="3654337"/>
              <a:ext cx="274108" cy="58934"/>
            </a:xfrm>
            <a:custGeom>
              <a:avLst/>
              <a:gdLst/>
              <a:ahLst/>
              <a:cxnLst/>
              <a:rect l="l" t="t" r="r" b="b"/>
              <a:pathLst>
                <a:path w="8586" h="1846" extrusionOk="0">
                  <a:moveTo>
                    <a:pt x="8037" y="405"/>
                  </a:moveTo>
                  <a:cubicBezTo>
                    <a:pt x="8180" y="286"/>
                    <a:pt x="8526" y="334"/>
                    <a:pt x="8585" y="143"/>
                  </a:cubicBezTo>
                  <a:cubicBezTo>
                    <a:pt x="8240" y="0"/>
                    <a:pt x="7835" y="72"/>
                    <a:pt x="7442" y="107"/>
                  </a:cubicBezTo>
                  <a:cubicBezTo>
                    <a:pt x="5109" y="310"/>
                    <a:pt x="2608" y="679"/>
                    <a:pt x="703" y="1310"/>
                  </a:cubicBezTo>
                  <a:cubicBezTo>
                    <a:pt x="453" y="1405"/>
                    <a:pt x="108" y="1465"/>
                    <a:pt x="1" y="1727"/>
                  </a:cubicBezTo>
                  <a:cubicBezTo>
                    <a:pt x="156" y="1846"/>
                    <a:pt x="310" y="1667"/>
                    <a:pt x="525" y="1727"/>
                  </a:cubicBezTo>
                  <a:cubicBezTo>
                    <a:pt x="3013" y="1155"/>
                    <a:pt x="5513" y="715"/>
                    <a:pt x="8037"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470;p39">
              <a:extLst>
                <a:ext uri="{FF2B5EF4-FFF2-40B4-BE49-F238E27FC236}">
                  <a16:creationId xmlns:a16="http://schemas.microsoft.com/office/drawing/2014/main" id="{08D21505-47F3-4E24-9499-840529BDB503}"/>
                </a:ext>
              </a:extLst>
            </p:cNvPr>
            <p:cNvSpPr/>
            <p:nvPr/>
          </p:nvSpPr>
          <p:spPr>
            <a:xfrm>
              <a:off x="446568" y="3566512"/>
              <a:ext cx="252782" cy="58199"/>
            </a:xfrm>
            <a:custGeom>
              <a:avLst/>
              <a:gdLst/>
              <a:ahLst/>
              <a:cxnLst/>
              <a:rect l="l" t="t" r="r" b="b"/>
              <a:pathLst>
                <a:path w="7918" h="1823" extrusionOk="0">
                  <a:moveTo>
                    <a:pt x="1846" y="1323"/>
                  </a:moveTo>
                  <a:cubicBezTo>
                    <a:pt x="3334" y="1061"/>
                    <a:pt x="4870" y="680"/>
                    <a:pt x="6465" y="489"/>
                  </a:cubicBezTo>
                  <a:cubicBezTo>
                    <a:pt x="6977" y="430"/>
                    <a:pt x="7561" y="441"/>
                    <a:pt x="7918" y="132"/>
                  </a:cubicBezTo>
                  <a:cubicBezTo>
                    <a:pt x="7418" y="1"/>
                    <a:pt x="6787" y="60"/>
                    <a:pt x="6263" y="120"/>
                  </a:cubicBezTo>
                  <a:cubicBezTo>
                    <a:pt x="4251" y="334"/>
                    <a:pt x="2239" y="680"/>
                    <a:pt x="631" y="1251"/>
                  </a:cubicBezTo>
                  <a:cubicBezTo>
                    <a:pt x="405" y="1334"/>
                    <a:pt x="143" y="1406"/>
                    <a:pt x="0" y="1584"/>
                  </a:cubicBezTo>
                  <a:cubicBezTo>
                    <a:pt x="238" y="1823"/>
                    <a:pt x="572" y="1632"/>
                    <a:pt x="881" y="1549"/>
                  </a:cubicBezTo>
                  <a:cubicBezTo>
                    <a:pt x="1191" y="1477"/>
                    <a:pt x="1560" y="1394"/>
                    <a:pt x="1846" y="13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471;p39">
              <a:extLst>
                <a:ext uri="{FF2B5EF4-FFF2-40B4-BE49-F238E27FC236}">
                  <a16:creationId xmlns:a16="http://schemas.microsoft.com/office/drawing/2014/main" id="{D5022B05-EF70-4B71-BA31-DC89DB826E49}"/>
                </a:ext>
              </a:extLst>
            </p:cNvPr>
            <p:cNvSpPr/>
            <p:nvPr/>
          </p:nvSpPr>
          <p:spPr>
            <a:xfrm>
              <a:off x="625220" y="3826892"/>
              <a:ext cx="40321" cy="14111"/>
            </a:xfrm>
            <a:custGeom>
              <a:avLst/>
              <a:gdLst/>
              <a:ahLst/>
              <a:cxnLst/>
              <a:rect l="l" t="t" r="r" b="b"/>
              <a:pathLst>
                <a:path w="1263" h="442" extrusionOk="0">
                  <a:moveTo>
                    <a:pt x="1262" y="1"/>
                  </a:moveTo>
                  <a:cubicBezTo>
                    <a:pt x="822" y="84"/>
                    <a:pt x="286" y="84"/>
                    <a:pt x="0" y="322"/>
                  </a:cubicBezTo>
                  <a:cubicBezTo>
                    <a:pt x="441" y="441"/>
                    <a:pt x="976" y="191"/>
                    <a:pt x="1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472;p39">
              <a:extLst>
                <a:ext uri="{FF2B5EF4-FFF2-40B4-BE49-F238E27FC236}">
                  <a16:creationId xmlns:a16="http://schemas.microsoft.com/office/drawing/2014/main" id="{CBA894D8-C2D9-4DB7-B724-6C62512EAABF}"/>
                </a:ext>
              </a:extLst>
            </p:cNvPr>
            <p:cNvSpPr/>
            <p:nvPr/>
          </p:nvSpPr>
          <p:spPr>
            <a:xfrm>
              <a:off x="313504" y="3305397"/>
              <a:ext cx="870882" cy="605170"/>
            </a:xfrm>
            <a:custGeom>
              <a:avLst/>
              <a:gdLst/>
              <a:ahLst/>
              <a:cxnLst/>
              <a:rect l="l" t="t" r="r" b="b"/>
              <a:pathLst>
                <a:path w="27279" h="18956" extrusionOk="0">
                  <a:moveTo>
                    <a:pt x="26897" y="13311"/>
                  </a:moveTo>
                  <a:cubicBezTo>
                    <a:pt x="25873" y="11264"/>
                    <a:pt x="25457" y="8811"/>
                    <a:pt x="24683" y="6561"/>
                  </a:cubicBezTo>
                  <a:cubicBezTo>
                    <a:pt x="24504" y="6025"/>
                    <a:pt x="24254" y="5501"/>
                    <a:pt x="24040" y="4977"/>
                  </a:cubicBezTo>
                  <a:cubicBezTo>
                    <a:pt x="23373" y="3370"/>
                    <a:pt x="22694" y="1798"/>
                    <a:pt x="21992" y="322"/>
                  </a:cubicBezTo>
                  <a:cubicBezTo>
                    <a:pt x="21789" y="227"/>
                    <a:pt x="21730" y="0"/>
                    <a:pt x="21397" y="36"/>
                  </a:cubicBezTo>
                  <a:cubicBezTo>
                    <a:pt x="21349" y="36"/>
                    <a:pt x="21337" y="72"/>
                    <a:pt x="21289" y="72"/>
                  </a:cubicBezTo>
                  <a:cubicBezTo>
                    <a:pt x="20134" y="572"/>
                    <a:pt x="18491" y="691"/>
                    <a:pt x="16967" y="739"/>
                  </a:cubicBezTo>
                  <a:cubicBezTo>
                    <a:pt x="16503" y="762"/>
                    <a:pt x="16110" y="715"/>
                    <a:pt x="15693" y="762"/>
                  </a:cubicBezTo>
                  <a:cubicBezTo>
                    <a:pt x="14610" y="893"/>
                    <a:pt x="13562" y="1274"/>
                    <a:pt x="12634" y="1858"/>
                  </a:cubicBezTo>
                  <a:cubicBezTo>
                    <a:pt x="12562" y="1941"/>
                    <a:pt x="12645" y="2155"/>
                    <a:pt x="12562" y="2167"/>
                  </a:cubicBezTo>
                  <a:cubicBezTo>
                    <a:pt x="12264" y="2239"/>
                    <a:pt x="12157" y="2179"/>
                    <a:pt x="12038" y="2012"/>
                  </a:cubicBezTo>
                  <a:cubicBezTo>
                    <a:pt x="11467" y="1977"/>
                    <a:pt x="10859" y="1798"/>
                    <a:pt x="10193" y="1762"/>
                  </a:cubicBezTo>
                  <a:cubicBezTo>
                    <a:pt x="9490" y="1703"/>
                    <a:pt x="8776" y="1703"/>
                    <a:pt x="8062" y="1762"/>
                  </a:cubicBezTo>
                  <a:cubicBezTo>
                    <a:pt x="6859" y="1893"/>
                    <a:pt x="5787" y="2358"/>
                    <a:pt x="4668" y="2667"/>
                  </a:cubicBezTo>
                  <a:cubicBezTo>
                    <a:pt x="3501" y="2989"/>
                    <a:pt x="2382" y="3298"/>
                    <a:pt x="1180" y="3536"/>
                  </a:cubicBezTo>
                  <a:cubicBezTo>
                    <a:pt x="1037" y="4156"/>
                    <a:pt x="906" y="5025"/>
                    <a:pt x="799" y="5763"/>
                  </a:cubicBezTo>
                  <a:cubicBezTo>
                    <a:pt x="513" y="5775"/>
                    <a:pt x="239" y="5858"/>
                    <a:pt x="1" y="6025"/>
                  </a:cubicBezTo>
                  <a:cubicBezTo>
                    <a:pt x="180" y="7192"/>
                    <a:pt x="572" y="8299"/>
                    <a:pt x="894" y="9394"/>
                  </a:cubicBezTo>
                  <a:cubicBezTo>
                    <a:pt x="1204" y="10490"/>
                    <a:pt x="1608" y="11526"/>
                    <a:pt x="1966" y="12585"/>
                  </a:cubicBezTo>
                  <a:cubicBezTo>
                    <a:pt x="2489" y="14204"/>
                    <a:pt x="3037" y="15859"/>
                    <a:pt x="3513" y="17431"/>
                  </a:cubicBezTo>
                  <a:cubicBezTo>
                    <a:pt x="3668" y="17943"/>
                    <a:pt x="3763" y="18538"/>
                    <a:pt x="4156" y="18931"/>
                  </a:cubicBezTo>
                  <a:cubicBezTo>
                    <a:pt x="4406" y="18955"/>
                    <a:pt x="4752" y="18884"/>
                    <a:pt x="5049" y="18931"/>
                  </a:cubicBezTo>
                  <a:cubicBezTo>
                    <a:pt x="8085" y="18205"/>
                    <a:pt x="11598" y="17931"/>
                    <a:pt x="14562" y="17133"/>
                  </a:cubicBezTo>
                  <a:cubicBezTo>
                    <a:pt x="15015" y="17395"/>
                    <a:pt x="16039" y="17372"/>
                    <a:pt x="16527" y="17110"/>
                  </a:cubicBezTo>
                  <a:cubicBezTo>
                    <a:pt x="16741" y="17014"/>
                    <a:pt x="16813" y="16800"/>
                    <a:pt x="17015" y="16705"/>
                  </a:cubicBezTo>
                  <a:cubicBezTo>
                    <a:pt x="18301" y="16502"/>
                    <a:pt x="19658" y="16348"/>
                    <a:pt x="21004" y="16157"/>
                  </a:cubicBezTo>
                  <a:cubicBezTo>
                    <a:pt x="22349" y="15967"/>
                    <a:pt x="23754" y="15919"/>
                    <a:pt x="24945" y="15562"/>
                  </a:cubicBezTo>
                  <a:cubicBezTo>
                    <a:pt x="25361" y="15502"/>
                    <a:pt x="25778" y="15407"/>
                    <a:pt x="26183" y="15288"/>
                  </a:cubicBezTo>
                  <a:cubicBezTo>
                    <a:pt x="26588" y="15193"/>
                    <a:pt x="27052" y="15169"/>
                    <a:pt x="27266" y="14859"/>
                  </a:cubicBezTo>
                  <a:cubicBezTo>
                    <a:pt x="27278" y="14312"/>
                    <a:pt x="26838" y="13907"/>
                    <a:pt x="26897" y="13311"/>
                  </a:cubicBezTo>
                  <a:close/>
                  <a:moveTo>
                    <a:pt x="22968" y="3298"/>
                  </a:moveTo>
                  <a:cubicBezTo>
                    <a:pt x="23028" y="3382"/>
                    <a:pt x="23063" y="3477"/>
                    <a:pt x="23099" y="3572"/>
                  </a:cubicBezTo>
                  <a:cubicBezTo>
                    <a:pt x="23528" y="4275"/>
                    <a:pt x="23694" y="5132"/>
                    <a:pt x="24016" y="5918"/>
                  </a:cubicBezTo>
                  <a:cubicBezTo>
                    <a:pt x="24980" y="8180"/>
                    <a:pt x="25576" y="10883"/>
                    <a:pt x="26480" y="13300"/>
                  </a:cubicBezTo>
                  <a:cubicBezTo>
                    <a:pt x="26195" y="13264"/>
                    <a:pt x="26028" y="12835"/>
                    <a:pt x="25766" y="12692"/>
                  </a:cubicBezTo>
                  <a:cubicBezTo>
                    <a:pt x="25528" y="11371"/>
                    <a:pt x="24956" y="10192"/>
                    <a:pt x="24611" y="8918"/>
                  </a:cubicBezTo>
                  <a:cubicBezTo>
                    <a:pt x="24266" y="7608"/>
                    <a:pt x="24052" y="6263"/>
                    <a:pt x="23540" y="5049"/>
                  </a:cubicBezTo>
                  <a:cubicBezTo>
                    <a:pt x="23397" y="4537"/>
                    <a:pt x="23147" y="4025"/>
                    <a:pt x="22980" y="3429"/>
                  </a:cubicBezTo>
                  <a:cubicBezTo>
                    <a:pt x="22932" y="3286"/>
                    <a:pt x="22849" y="2977"/>
                    <a:pt x="22968" y="3298"/>
                  </a:cubicBezTo>
                  <a:close/>
                  <a:moveTo>
                    <a:pt x="13276" y="1810"/>
                  </a:moveTo>
                  <a:cubicBezTo>
                    <a:pt x="13753" y="1596"/>
                    <a:pt x="14265" y="1417"/>
                    <a:pt x="14777" y="1274"/>
                  </a:cubicBezTo>
                  <a:cubicBezTo>
                    <a:pt x="16170" y="941"/>
                    <a:pt x="18003" y="977"/>
                    <a:pt x="19551" y="917"/>
                  </a:cubicBezTo>
                  <a:cubicBezTo>
                    <a:pt x="20206" y="893"/>
                    <a:pt x="20849" y="715"/>
                    <a:pt x="21420" y="405"/>
                  </a:cubicBezTo>
                  <a:cubicBezTo>
                    <a:pt x="21432" y="369"/>
                    <a:pt x="21468" y="358"/>
                    <a:pt x="21492" y="346"/>
                  </a:cubicBezTo>
                  <a:cubicBezTo>
                    <a:pt x="21516" y="346"/>
                    <a:pt x="21527" y="369"/>
                    <a:pt x="21551" y="369"/>
                  </a:cubicBezTo>
                  <a:cubicBezTo>
                    <a:pt x="21885" y="1191"/>
                    <a:pt x="22170" y="2024"/>
                    <a:pt x="22409" y="2882"/>
                  </a:cubicBezTo>
                  <a:cubicBezTo>
                    <a:pt x="22647" y="3739"/>
                    <a:pt x="22944" y="4596"/>
                    <a:pt x="23194" y="5453"/>
                  </a:cubicBezTo>
                  <a:cubicBezTo>
                    <a:pt x="23587" y="6727"/>
                    <a:pt x="23956" y="8049"/>
                    <a:pt x="24409" y="9311"/>
                  </a:cubicBezTo>
                  <a:cubicBezTo>
                    <a:pt x="24814" y="10430"/>
                    <a:pt x="24992" y="11668"/>
                    <a:pt x="25385" y="12847"/>
                  </a:cubicBezTo>
                  <a:cubicBezTo>
                    <a:pt x="25111" y="13133"/>
                    <a:pt x="24790" y="13383"/>
                    <a:pt x="24445" y="13573"/>
                  </a:cubicBezTo>
                  <a:cubicBezTo>
                    <a:pt x="23385" y="14026"/>
                    <a:pt x="22099" y="14002"/>
                    <a:pt x="20694" y="14121"/>
                  </a:cubicBezTo>
                  <a:cubicBezTo>
                    <a:pt x="18896" y="14264"/>
                    <a:pt x="17253" y="14585"/>
                    <a:pt x="16146" y="15324"/>
                  </a:cubicBezTo>
                  <a:cubicBezTo>
                    <a:pt x="16039" y="15216"/>
                    <a:pt x="16063" y="14955"/>
                    <a:pt x="15979" y="14800"/>
                  </a:cubicBezTo>
                  <a:cubicBezTo>
                    <a:pt x="16074" y="14657"/>
                    <a:pt x="16313" y="14621"/>
                    <a:pt x="16301" y="14383"/>
                  </a:cubicBezTo>
                  <a:cubicBezTo>
                    <a:pt x="16265" y="14145"/>
                    <a:pt x="16003" y="14157"/>
                    <a:pt x="15812" y="14097"/>
                  </a:cubicBezTo>
                  <a:cubicBezTo>
                    <a:pt x="15574" y="13300"/>
                    <a:pt x="15431" y="12395"/>
                    <a:pt x="15217" y="11561"/>
                  </a:cubicBezTo>
                  <a:cubicBezTo>
                    <a:pt x="15312" y="11418"/>
                    <a:pt x="15586" y="11442"/>
                    <a:pt x="15598" y="11216"/>
                  </a:cubicBezTo>
                  <a:cubicBezTo>
                    <a:pt x="15562" y="10966"/>
                    <a:pt x="15312" y="10954"/>
                    <a:pt x="15086" y="10930"/>
                  </a:cubicBezTo>
                  <a:cubicBezTo>
                    <a:pt x="14931" y="10097"/>
                    <a:pt x="14693" y="9359"/>
                    <a:pt x="14515" y="8549"/>
                  </a:cubicBezTo>
                  <a:cubicBezTo>
                    <a:pt x="14669" y="8359"/>
                    <a:pt x="14931" y="8359"/>
                    <a:pt x="14920" y="8097"/>
                  </a:cubicBezTo>
                  <a:cubicBezTo>
                    <a:pt x="14896" y="7823"/>
                    <a:pt x="14634" y="7811"/>
                    <a:pt x="14324" y="7787"/>
                  </a:cubicBezTo>
                  <a:cubicBezTo>
                    <a:pt x="14158" y="7013"/>
                    <a:pt x="13955" y="6299"/>
                    <a:pt x="13788" y="5537"/>
                  </a:cubicBezTo>
                  <a:cubicBezTo>
                    <a:pt x="13919" y="5346"/>
                    <a:pt x="14193" y="5346"/>
                    <a:pt x="14181" y="5096"/>
                  </a:cubicBezTo>
                  <a:cubicBezTo>
                    <a:pt x="14169" y="4858"/>
                    <a:pt x="13896" y="4822"/>
                    <a:pt x="13586" y="4787"/>
                  </a:cubicBezTo>
                  <a:cubicBezTo>
                    <a:pt x="13431" y="4132"/>
                    <a:pt x="13276" y="3465"/>
                    <a:pt x="13098" y="2846"/>
                  </a:cubicBezTo>
                  <a:cubicBezTo>
                    <a:pt x="13169" y="2667"/>
                    <a:pt x="13491" y="2739"/>
                    <a:pt x="13467" y="2465"/>
                  </a:cubicBezTo>
                  <a:cubicBezTo>
                    <a:pt x="13479" y="2096"/>
                    <a:pt x="12991" y="2263"/>
                    <a:pt x="12836" y="2084"/>
                  </a:cubicBezTo>
                  <a:cubicBezTo>
                    <a:pt x="12895" y="1893"/>
                    <a:pt x="13110" y="1870"/>
                    <a:pt x="13276" y="1810"/>
                  </a:cubicBezTo>
                  <a:close/>
                  <a:moveTo>
                    <a:pt x="13657" y="5096"/>
                  </a:moveTo>
                  <a:cubicBezTo>
                    <a:pt x="13491" y="5370"/>
                    <a:pt x="12764" y="5394"/>
                    <a:pt x="12336" y="5394"/>
                  </a:cubicBezTo>
                  <a:cubicBezTo>
                    <a:pt x="12574" y="5144"/>
                    <a:pt x="13324" y="5084"/>
                    <a:pt x="13657" y="5084"/>
                  </a:cubicBezTo>
                  <a:close/>
                  <a:moveTo>
                    <a:pt x="12788" y="4906"/>
                  </a:moveTo>
                  <a:cubicBezTo>
                    <a:pt x="12669" y="4251"/>
                    <a:pt x="12574" y="3548"/>
                    <a:pt x="12372" y="2989"/>
                  </a:cubicBezTo>
                  <a:cubicBezTo>
                    <a:pt x="12431" y="2882"/>
                    <a:pt x="12634" y="2905"/>
                    <a:pt x="12764" y="2858"/>
                  </a:cubicBezTo>
                  <a:cubicBezTo>
                    <a:pt x="12872" y="3536"/>
                    <a:pt x="13062" y="4156"/>
                    <a:pt x="13169" y="4834"/>
                  </a:cubicBezTo>
                  <a:cubicBezTo>
                    <a:pt x="13038" y="4858"/>
                    <a:pt x="12919" y="4882"/>
                    <a:pt x="12788" y="4906"/>
                  </a:cubicBezTo>
                  <a:close/>
                  <a:moveTo>
                    <a:pt x="13396" y="5632"/>
                  </a:moveTo>
                  <a:cubicBezTo>
                    <a:pt x="13550" y="6370"/>
                    <a:pt x="13777" y="7025"/>
                    <a:pt x="13931" y="7775"/>
                  </a:cubicBezTo>
                  <a:cubicBezTo>
                    <a:pt x="13788" y="7811"/>
                    <a:pt x="13610" y="7799"/>
                    <a:pt x="13479" y="7847"/>
                  </a:cubicBezTo>
                  <a:cubicBezTo>
                    <a:pt x="13324" y="7120"/>
                    <a:pt x="13145" y="6418"/>
                    <a:pt x="12979" y="5703"/>
                  </a:cubicBezTo>
                  <a:cubicBezTo>
                    <a:pt x="13145" y="5692"/>
                    <a:pt x="13229" y="5620"/>
                    <a:pt x="13396" y="5620"/>
                  </a:cubicBezTo>
                  <a:close/>
                  <a:moveTo>
                    <a:pt x="13717" y="8144"/>
                  </a:moveTo>
                  <a:cubicBezTo>
                    <a:pt x="13991" y="8085"/>
                    <a:pt x="14312" y="7966"/>
                    <a:pt x="14491" y="8108"/>
                  </a:cubicBezTo>
                  <a:cubicBezTo>
                    <a:pt x="14158" y="8323"/>
                    <a:pt x="13419" y="8430"/>
                    <a:pt x="13003" y="8394"/>
                  </a:cubicBezTo>
                  <a:cubicBezTo>
                    <a:pt x="13086" y="8168"/>
                    <a:pt x="13455" y="8180"/>
                    <a:pt x="13717" y="8132"/>
                  </a:cubicBezTo>
                  <a:close/>
                  <a:moveTo>
                    <a:pt x="14098" y="8597"/>
                  </a:moveTo>
                  <a:cubicBezTo>
                    <a:pt x="14336" y="9371"/>
                    <a:pt x="14515" y="10168"/>
                    <a:pt x="14634" y="10978"/>
                  </a:cubicBezTo>
                  <a:lnTo>
                    <a:pt x="14193" y="10990"/>
                  </a:lnTo>
                  <a:cubicBezTo>
                    <a:pt x="14015" y="10228"/>
                    <a:pt x="13836" y="9478"/>
                    <a:pt x="13681" y="8692"/>
                  </a:cubicBezTo>
                  <a:cubicBezTo>
                    <a:pt x="13812" y="8644"/>
                    <a:pt x="13979" y="8644"/>
                    <a:pt x="14098" y="8585"/>
                  </a:cubicBezTo>
                  <a:close/>
                  <a:moveTo>
                    <a:pt x="14586" y="11180"/>
                  </a:moveTo>
                  <a:cubicBezTo>
                    <a:pt x="14765" y="11145"/>
                    <a:pt x="15039" y="11073"/>
                    <a:pt x="15122" y="11240"/>
                  </a:cubicBezTo>
                  <a:cubicBezTo>
                    <a:pt x="14717" y="11347"/>
                    <a:pt x="14110" y="11526"/>
                    <a:pt x="13717" y="11466"/>
                  </a:cubicBezTo>
                  <a:cubicBezTo>
                    <a:pt x="13848" y="11287"/>
                    <a:pt x="14277" y="11228"/>
                    <a:pt x="14586" y="11168"/>
                  </a:cubicBezTo>
                  <a:close/>
                  <a:moveTo>
                    <a:pt x="14753" y="11668"/>
                  </a:moveTo>
                  <a:cubicBezTo>
                    <a:pt x="15015" y="12419"/>
                    <a:pt x="15193" y="13395"/>
                    <a:pt x="15372" y="14145"/>
                  </a:cubicBezTo>
                  <a:lnTo>
                    <a:pt x="14872" y="14157"/>
                  </a:lnTo>
                  <a:cubicBezTo>
                    <a:pt x="14729" y="13359"/>
                    <a:pt x="14550" y="12573"/>
                    <a:pt x="14396" y="11764"/>
                  </a:cubicBezTo>
                  <a:cubicBezTo>
                    <a:pt x="14503" y="11716"/>
                    <a:pt x="14646" y="11716"/>
                    <a:pt x="14753" y="11668"/>
                  </a:cubicBezTo>
                  <a:close/>
                  <a:moveTo>
                    <a:pt x="15170" y="14419"/>
                  </a:moveTo>
                  <a:cubicBezTo>
                    <a:pt x="15408" y="14371"/>
                    <a:pt x="15765" y="14240"/>
                    <a:pt x="15908" y="14454"/>
                  </a:cubicBezTo>
                  <a:cubicBezTo>
                    <a:pt x="15431" y="14585"/>
                    <a:pt x="14943" y="14657"/>
                    <a:pt x="14443" y="14645"/>
                  </a:cubicBezTo>
                  <a:cubicBezTo>
                    <a:pt x="14586" y="14502"/>
                    <a:pt x="14896" y="14478"/>
                    <a:pt x="15170" y="14419"/>
                  </a:cubicBezTo>
                  <a:close/>
                  <a:moveTo>
                    <a:pt x="13157" y="2429"/>
                  </a:moveTo>
                  <a:cubicBezTo>
                    <a:pt x="12895" y="2632"/>
                    <a:pt x="12169" y="2703"/>
                    <a:pt x="11776" y="2620"/>
                  </a:cubicBezTo>
                  <a:cubicBezTo>
                    <a:pt x="12086" y="2429"/>
                    <a:pt x="12764" y="2346"/>
                    <a:pt x="13157" y="2417"/>
                  </a:cubicBezTo>
                  <a:close/>
                  <a:moveTo>
                    <a:pt x="8216" y="2132"/>
                  </a:moveTo>
                  <a:cubicBezTo>
                    <a:pt x="9324" y="2001"/>
                    <a:pt x="10633" y="2132"/>
                    <a:pt x="11717" y="2286"/>
                  </a:cubicBezTo>
                  <a:cubicBezTo>
                    <a:pt x="11086" y="2405"/>
                    <a:pt x="11371" y="3203"/>
                    <a:pt x="12050" y="3001"/>
                  </a:cubicBezTo>
                  <a:cubicBezTo>
                    <a:pt x="12122" y="3656"/>
                    <a:pt x="12253" y="4310"/>
                    <a:pt x="12431" y="4953"/>
                  </a:cubicBezTo>
                  <a:cubicBezTo>
                    <a:pt x="12217" y="5120"/>
                    <a:pt x="11824" y="5120"/>
                    <a:pt x="11812" y="5477"/>
                  </a:cubicBezTo>
                  <a:cubicBezTo>
                    <a:pt x="11872" y="5799"/>
                    <a:pt x="12241" y="5775"/>
                    <a:pt x="12598" y="5775"/>
                  </a:cubicBezTo>
                  <a:cubicBezTo>
                    <a:pt x="12741" y="6513"/>
                    <a:pt x="12979" y="7132"/>
                    <a:pt x="13074" y="7918"/>
                  </a:cubicBezTo>
                  <a:cubicBezTo>
                    <a:pt x="12860" y="8061"/>
                    <a:pt x="12622" y="8168"/>
                    <a:pt x="12574" y="8454"/>
                  </a:cubicBezTo>
                  <a:cubicBezTo>
                    <a:pt x="12634" y="8740"/>
                    <a:pt x="12907" y="8787"/>
                    <a:pt x="13253" y="8751"/>
                  </a:cubicBezTo>
                  <a:cubicBezTo>
                    <a:pt x="13407" y="9561"/>
                    <a:pt x="13598" y="10347"/>
                    <a:pt x="13788" y="11121"/>
                  </a:cubicBezTo>
                  <a:cubicBezTo>
                    <a:pt x="13086" y="11145"/>
                    <a:pt x="12955" y="12014"/>
                    <a:pt x="13919" y="11811"/>
                  </a:cubicBezTo>
                  <a:cubicBezTo>
                    <a:pt x="14169" y="12550"/>
                    <a:pt x="14265" y="13478"/>
                    <a:pt x="14491" y="14252"/>
                  </a:cubicBezTo>
                  <a:cubicBezTo>
                    <a:pt x="14003" y="14335"/>
                    <a:pt x="13931" y="15205"/>
                    <a:pt x="14693" y="15014"/>
                  </a:cubicBezTo>
                  <a:cubicBezTo>
                    <a:pt x="14705" y="15252"/>
                    <a:pt x="14800" y="15395"/>
                    <a:pt x="14824" y="15621"/>
                  </a:cubicBezTo>
                  <a:cubicBezTo>
                    <a:pt x="14300" y="15383"/>
                    <a:pt x="13443" y="15502"/>
                    <a:pt x="12764" y="15431"/>
                  </a:cubicBezTo>
                  <a:cubicBezTo>
                    <a:pt x="10443" y="15514"/>
                    <a:pt x="8716" y="16526"/>
                    <a:pt x="6323" y="16490"/>
                  </a:cubicBezTo>
                  <a:cubicBezTo>
                    <a:pt x="5787" y="16479"/>
                    <a:pt x="5466" y="16324"/>
                    <a:pt x="5014" y="16181"/>
                  </a:cubicBezTo>
                  <a:cubicBezTo>
                    <a:pt x="5014" y="16062"/>
                    <a:pt x="5002" y="15943"/>
                    <a:pt x="4966" y="15824"/>
                  </a:cubicBezTo>
                  <a:cubicBezTo>
                    <a:pt x="3644" y="11954"/>
                    <a:pt x="2751" y="7632"/>
                    <a:pt x="1465" y="3715"/>
                  </a:cubicBezTo>
                  <a:cubicBezTo>
                    <a:pt x="3894" y="3489"/>
                    <a:pt x="5787" y="2405"/>
                    <a:pt x="8216" y="2120"/>
                  </a:cubicBezTo>
                  <a:close/>
                  <a:moveTo>
                    <a:pt x="1418" y="4644"/>
                  </a:moveTo>
                  <a:cubicBezTo>
                    <a:pt x="1442" y="4644"/>
                    <a:pt x="1442" y="4644"/>
                    <a:pt x="1442" y="4668"/>
                  </a:cubicBezTo>
                  <a:cubicBezTo>
                    <a:pt x="2013" y="6632"/>
                    <a:pt x="2442" y="8740"/>
                    <a:pt x="3013" y="10692"/>
                  </a:cubicBezTo>
                  <a:cubicBezTo>
                    <a:pt x="3311" y="11668"/>
                    <a:pt x="3537" y="12704"/>
                    <a:pt x="3882" y="13633"/>
                  </a:cubicBezTo>
                  <a:cubicBezTo>
                    <a:pt x="4001" y="14145"/>
                    <a:pt x="4192" y="14574"/>
                    <a:pt x="4323" y="15074"/>
                  </a:cubicBezTo>
                  <a:cubicBezTo>
                    <a:pt x="4454" y="15526"/>
                    <a:pt x="4787" y="15967"/>
                    <a:pt x="4716" y="16443"/>
                  </a:cubicBezTo>
                  <a:cubicBezTo>
                    <a:pt x="4061" y="14728"/>
                    <a:pt x="3513" y="12895"/>
                    <a:pt x="2954" y="11085"/>
                  </a:cubicBezTo>
                  <a:cubicBezTo>
                    <a:pt x="2358" y="9311"/>
                    <a:pt x="1906" y="7370"/>
                    <a:pt x="1311" y="5584"/>
                  </a:cubicBezTo>
                  <a:cubicBezTo>
                    <a:pt x="1334" y="5263"/>
                    <a:pt x="1394" y="4965"/>
                    <a:pt x="1418" y="4644"/>
                  </a:cubicBezTo>
                  <a:close/>
                  <a:moveTo>
                    <a:pt x="1215" y="5918"/>
                  </a:moveTo>
                  <a:cubicBezTo>
                    <a:pt x="1239" y="5918"/>
                    <a:pt x="1239" y="5930"/>
                    <a:pt x="1251" y="5953"/>
                  </a:cubicBezTo>
                  <a:cubicBezTo>
                    <a:pt x="1454" y="6763"/>
                    <a:pt x="1763" y="7489"/>
                    <a:pt x="1894" y="8382"/>
                  </a:cubicBezTo>
                  <a:cubicBezTo>
                    <a:pt x="2858" y="11133"/>
                    <a:pt x="3656" y="14073"/>
                    <a:pt x="4561" y="16871"/>
                  </a:cubicBezTo>
                  <a:cubicBezTo>
                    <a:pt x="4537" y="17050"/>
                    <a:pt x="4454" y="17193"/>
                    <a:pt x="4418" y="17372"/>
                  </a:cubicBezTo>
                  <a:cubicBezTo>
                    <a:pt x="3835" y="15574"/>
                    <a:pt x="3382" y="13621"/>
                    <a:pt x="2858" y="11764"/>
                  </a:cubicBezTo>
                  <a:cubicBezTo>
                    <a:pt x="2168" y="10073"/>
                    <a:pt x="1715" y="8132"/>
                    <a:pt x="1120" y="6346"/>
                  </a:cubicBezTo>
                  <a:cubicBezTo>
                    <a:pt x="1180" y="6203"/>
                    <a:pt x="1204" y="6061"/>
                    <a:pt x="1215" y="5918"/>
                  </a:cubicBezTo>
                  <a:close/>
                  <a:moveTo>
                    <a:pt x="13907" y="16883"/>
                  </a:moveTo>
                  <a:cubicBezTo>
                    <a:pt x="12348" y="17288"/>
                    <a:pt x="10740" y="17514"/>
                    <a:pt x="9121" y="17848"/>
                  </a:cubicBezTo>
                  <a:cubicBezTo>
                    <a:pt x="8407" y="18003"/>
                    <a:pt x="7609" y="17991"/>
                    <a:pt x="6919" y="18134"/>
                  </a:cubicBezTo>
                  <a:cubicBezTo>
                    <a:pt x="5930" y="18098"/>
                    <a:pt x="5216" y="18634"/>
                    <a:pt x="4323" y="18431"/>
                  </a:cubicBezTo>
                  <a:cubicBezTo>
                    <a:pt x="3882" y="17550"/>
                    <a:pt x="3692" y="16359"/>
                    <a:pt x="3347" y="15371"/>
                  </a:cubicBezTo>
                  <a:cubicBezTo>
                    <a:pt x="2989" y="14371"/>
                    <a:pt x="2704" y="13323"/>
                    <a:pt x="2335" y="12359"/>
                  </a:cubicBezTo>
                  <a:cubicBezTo>
                    <a:pt x="1739" y="10252"/>
                    <a:pt x="1144" y="8156"/>
                    <a:pt x="453" y="6168"/>
                  </a:cubicBezTo>
                  <a:cubicBezTo>
                    <a:pt x="537" y="6168"/>
                    <a:pt x="620" y="6144"/>
                    <a:pt x="703" y="6108"/>
                  </a:cubicBezTo>
                  <a:cubicBezTo>
                    <a:pt x="739" y="6108"/>
                    <a:pt x="739" y="6073"/>
                    <a:pt x="775" y="6073"/>
                  </a:cubicBezTo>
                  <a:cubicBezTo>
                    <a:pt x="823" y="6073"/>
                    <a:pt x="811" y="6084"/>
                    <a:pt x="811" y="6108"/>
                  </a:cubicBezTo>
                  <a:cubicBezTo>
                    <a:pt x="1620" y="9085"/>
                    <a:pt x="2454" y="12026"/>
                    <a:pt x="3382" y="14919"/>
                  </a:cubicBezTo>
                  <a:cubicBezTo>
                    <a:pt x="3525" y="15407"/>
                    <a:pt x="3680" y="15895"/>
                    <a:pt x="3799" y="16395"/>
                  </a:cubicBezTo>
                  <a:cubicBezTo>
                    <a:pt x="3918" y="16871"/>
                    <a:pt x="3990" y="17395"/>
                    <a:pt x="4323" y="17764"/>
                  </a:cubicBezTo>
                  <a:cubicBezTo>
                    <a:pt x="6121" y="18193"/>
                    <a:pt x="8395" y="17633"/>
                    <a:pt x="10038" y="17252"/>
                  </a:cubicBezTo>
                  <a:cubicBezTo>
                    <a:pt x="11157" y="16991"/>
                    <a:pt x="12360" y="16633"/>
                    <a:pt x="13777" y="16550"/>
                  </a:cubicBezTo>
                  <a:cubicBezTo>
                    <a:pt x="13931" y="16538"/>
                    <a:pt x="14205" y="16467"/>
                    <a:pt x="14169" y="16705"/>
                  </a:cubicBezTo>
                  <a:cubicBezTo>
                    <a:pt x="14288" y="16860"/>
                    <a:pt x="14038" y="16871"/>
                    <a:pt x="13907" y="16883"/>
                  </a:cubicBezTo>
                  <a:close/>
                  <a:moveTo>
                    <a:pt x="11467" y="16229"/>
                  </a:moveTo>
                  <a:cubicBezTo>
                    <a:pt x="11812" y="16276"/>
                    <a:pt x="12395" y="16062"/>
                    <a:pt x="12931" y="16086"/>
                  </a:cubicBezTo>
                  <a:cubicBezTo>
                    <a:pt x="13288" y="16133"/>
                    <a:pt x="13705" y="16121"/>
                    <a:pt x="14098" y="16145"/>
                  </a:cubicBezTo>
                  <a:cubicBezTo>
                    <a:pt x="12634" y="16359"/>
                    <a:pt x="11300" y="16598"/>
                    <a:pt x="9943" y="16895"/>
                  </a:cubicBezTo>
                  <a:cubicBezTo>
                    <a:pt x="8300" y="17252"/>
                    <a:pt x="6538" y="17788"/>
                    <a:pt x="4680" y="17550"/>
                  </a:cubicBezTo>
                  <a:cubicBezTo>
                    <a:pt x="4621" y="17348"/>
                    <a:pt x="4847" y="17193"/>
                    <a:pt x="4871" y="16979"/>
                  </a:cubicBezTo>
                  <a:cubicBezTo>
                    <a:pt x="6097" y="17324"/>
                    <a:pt x="7990" y="17300"/>
                    <a:pt x="9193" y="16836"/>
                  </a:cubicBezTo>
                  <a:cubicBezTo>
                    <a:pt x="7978" y="17038"/>
                    <a:pt x="6145" y="17229"/>
                    <a:pt x="4978" y="16836"/>
                  </a:cubicBezTo>
                  <a:cubicBezTo>
                    <a:pt x="5025" y="16740"/>
                    <a:pt x="5061" y="16633"/>
                    <a:pt x="5073" y="16526"/>
                  </a:cubicBezTo>
                  <a:cubicBezTo>
                    <a:pt x="6549" y="17121"/>
                    <a:pt x="8728" y="16633"/>
                    <a:pt x="10193" y="16205"/>
                  </a:cubicBezTo>
                  <a:cubicBezTo>
                    <a:pt x="11610" y="15800"/>
                    <a:pt x="13419" y="15538"/>
                    <a:pt x="14860" y="15990"/>
                  </a:cubicBezTo>
                  <a:cubicBezTo>
                    <a:pt x="13788" y="16014"/>
                    <a:pt x="12467" y="15836"/>
                    <a:pt x="11467" y="16229"/>
                  </a:cubicBezTo>
                  <a:close/>
                  <a:moveTo>
                    <a:pt x="15801" y="17026"/>
                  </a:moveTo>
                  <a:lnTo>
                    <a:pt x="15384" y="17038"/>
                  </a:lnTo>
                  <a:lnTo>
                    <a:pt x="15193" y="17050"/>
                  </a:lnTo>
                  <a:cubicBezTo>
                    <a:pt x="15193" y="16991"/>
                    <a:pt x="15301" y="17038"/>
                    <a:pt x="15348" y="17014"/>
                  </a:cubicBezTo>
                  <a:cubicBezTo>
                    <a:pt x="15431" y="17038"/>
                    <a:pt x="15420" y="16979"/>
                    <a:pt x="15491" y="16979"/>
                  </a:cubicBezTo>
                  <a:lnTo>
                    <a:pt x="15741" y="16979"/>
                  </a:lnTo>
                  <a:cubicBezTo>
                    <a:pt x="15884" y="16931"/>
                    <a:pt x="16039" y="16907"/>
                    <a:pt x="16182" y="16871"/>
                  </a:cubicBezTo>
                  <a:cubicBezTo>
                    <a:pt x="16063" y="16931"/>
                    <a:pt x="15932" y="16991"/>
                    <a:pt x="15801" y="17026"/>
                  </a:cubicBezTo>
                  <a:close/>
                  <a:moveTo>
                    <a:pt x="16694" y="16383"/>
                  </a:moveTo>
                  <a:cubicBezTo>
                    <a:pt x="16110" y="16562"/>
                    <a:pt x="15205" y="16776"/>
                    <a:pt x="14586" y="16550"/>
                  </a:cubicBezTo>
                  <a:cubicBezTo>
                    <a:pt x="14967" y="16431"/>
                    <a:pt x="15265" y="16252"/>
                    <a:pt x="15336" y="15859"/>
                  </a:cubicBezTo>
                  <a:cubicBezTo>
                    <a:pt x="15205" y="15574"/>
                    <a:pt x="15098" y="15276"/>
                    <a:pt x="15027" y="14978"/>
                  </a:cubicBezTo>
                  <a:cubicBezTo>
                    <a:pt x="15217" y="14943"/>
                    <a:pt x="15479" y="14835"/>
                    <a:pt x="15658" y="14871"/>
                  </a:cubicBezTo>
                  <a:cubicBezTo>
                    <a:pt x="15789" y="15312"/>
                    <a:pt x="15884" y="15800"/>
                    <a:pt x="16170" y="16074"/>
                  </a:cubicBezTo>
                  <a:cubicBezTo>
                    <a:pt x="16372" y="16086"/>
                    <a:pt x="16467" y="16014"/>
                    <a:pt x="16646" y="15990"/>
                  </a:cubicBezTo>
                  <a:cubicBezTo>
                    <a:pt x="16563" y="16121"/>
                    <a:pt x="16717" y="16217"/>
                    <a:pt x="16682" y="16383"/>
                  </a:cubicBezTo>
                  <a:close/>
                  <a:moveTo>
                    <a:pt x="16634" y="15693"/>
                  </a:moveTo>
                  <a:cubicBezTo>
                    <a:pt x="16479" y="15812"/>
                    <a:pt x="16396" y="15848"/>
                    <a:pt x="16336" y="15764"/>
                  </a:cubicBezTo>
                  <a:cubicBezTo>
                    <a:pt x="16205" y="15586"/>
                    <a:pt x="16527" y="15550"/>
                    <a:pt x="16658" y="15419"/>
                  </a:cubicBezTo>
                  <a:cubicBezTo>
                    <a:pt x="16836" y="15336"/>
                    <a:pt x="17003" y="15252"/>
                    <a:pt x="17170" y="15169"/>
                  </a:cubicBezTo>
                  <a:cubicBezTo>
                    <a:pt x="17551" y="15038"/>
                    <a:pt x="17932" y="14907"/>
                    <a:pt x="18313" y="14788"/>
                  </a:cubicBezTo>
                  <a:cubicBezTo>
                    <a:pt x="19753" y="14383"/>
                    <a:pt x="21706" y="14502"/>
                    <a:pt x="23290" y="14264"/>
                  </a:cubicBezTo>
                  <a:cubicBezTo>
                    <a:pt x="23897" y="14157"/>
                    <a:pt x="24492" y="13954"/>
                    <a:pt x="25028" y="13633"/>
                  </a:cubicBezTo>
                  <a:cubicBezTo>
                    <a:pt x="25207" y="13526"/>
                    <a:pt x="25349" y="13395"/>
                    <a:pt x="25516" y="13288"/>
                  </a:cubicBezTo>
                  <a:cubicBezTo>
                    <a:pt x="25528" y="13240"/>
                    <a:pt x="25564" y="13216"/>
                    <a:pt x="25599" y="13192"/>
                  </a:cubicBezTo>
                  <a:cubicBezTo>
                    <a:pt x="25814" y="13395"/>
                    <a:pt x="26171" y="13573"/>
                    <a:pt x="26290" y="13776"/>
                  </a:cubicBezTo>
                  <a:cubicBezTo>
                    <a:pt x="25588" y="14133"/>
                    <a:pt x="24718" y="14335"/>
                    <a:pt x="23849" y="14538"/>
                  </a:cubicBezTo>
                  <a:cubicBezTo>
                    <a:pt x="21218" y="14728"/>
                    <a:pt x="18563" y="14883"/>
                    <a:pt x="16634" y="15693"/>
                  </a:cubicBezTo>
                  <a:close/>
                  <a:moveTo>
                    <a:pt x="17098" y="16336"/>
                  </a:moveTo>
                  <a:cubicBezTo>
                    <a:pt x="17110" y="16133"/>
                    <a:pt x="17039" y="16014"/>
                    <a:pt x="17051" y="15812"/>
                  </a:cubicBezTo>
                  <a:cubicBezTo>
                    <a:pt x="18706" y="15371"/>
                    <a:pt x="20396" y="15133"/>
                    <a:pt x="22099" y="15086"/>
                  </a:cubicBezTo>
                  <a:cubicBezTo>
                    <a:pt x="23623" y="15038"/>
                    <a:pt x="25123" y="14681"/>
                    <a:pt x="26516" y="14038"/>
                  </a:cubicBezTo>
                  <a:cubicBezTo>
                    <a:pt x="26540" y="14014"/>
                    <a:pt x="26564" y="13990"/>
                    <a:pt x="26600" y="13978"/>
                  </a:cubicBezTo>
                  <a:cubicBezTo>
                    <a:pt x="26731" y="14216"/>
                    <a:pt x="26838" y="14466"/>
                    <a:pt x="26933" y="14716"/>
                  </a:cubicBezTo>
                  <a:cubicBezTo>
                    <a:pt x="23968" y="15562"/>
                    <a:pt x="20420" y="15836"/>
                    <a:pt x="17098" y="163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473;p39">
              <a:extLst>
                <a:ext uri="{FF2B5EF4-FFF2-40B4-BE49-F238E27FC236}">
                  <a16:creationId xmlns:a16="http://schemas.microsoft.com/office/drawing/2014/main" id="{31F4BADE-111C-439E-A6B2-6B3E79AD2F65}"/>
                </a:ext>
              </a:extLst>
            </p:cNvPr>
            <p:cNvSpPr/>
            <p:nvPr/>
          </p:nvSpPr>
          <p:spPr>
            <a:xfrm>
              <a:off x="985558" y="3938661"/>
              <a:ext cx="5715" cy="5715"/>
            </a:xfrm>
            <a:custGeom>
              <a:avLst/>
              <a:gdLst/>
              <a:ahLst/>
              <a:cxnLst/>
              <a:rect l="l" t="t" r="r" b="b"/>
              <a:pathLst>
                <a:path w="179" h="179" extrusionOk="0">
                  <a:moveTo>
                    <a:pt x="179" y="131"/>
                  </a:moveTo>
                  <a:cubicBezTo>
                    <a:pt x="179" y="36"/>
                    <a:pt x="119" y="0"/>
                    <a:pt x="24" y="12"/>
                  </a:cubicBezTo>
                  <a:cubicBezTo>
                    <a:pt x="12" y="60"/>
                    <a:pt x="0" y="107"/>
                    <a:pt x="24" y="155"/>
                  </a:cubicBezTo>
                  <a:cubicBezTo>
                    <a:pt x="72" y="179"/>
                    <a:pt x="131" y="179"/>
                    <a:pt x="179" y="13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7"/>
        <p:cNvGrpSpPr/>
        <p:nvPr/>
      </p:nvGrpSpPr>
      <p:grpSpPr>
        <a:xfrm>
          <a:off x="0" y="0"/>
          <a:ext cx="0" cy="0"/>
          <a:chOff x="0" y="0"/>
          <a:chExt cx="0" cy="0"/>
        </a:xfrm>
      </p:grpSpPr>
      <p:sp>
        <p:nvSpPr>
          <p:cNvPr id="1478" name="Google Shape;1478;p40"/>
          <p:cNvSpPr txBox="1">
            <a:spLocks noGrp="1"/>
          </p:cNvSpPr>
          <p:nvPr>
            <p:ph type="subTitle" idx="1"/>
          </p:nvPr>
        </p:nvSpPr>
        <p:spPr>
          <a:xfrm>
            <a:off x="4572000" y="1623533"/>
            <a:ext cx="3617065" cy="226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a:t>Esto implicaba tomar decisiones estratégicas que tuvieran en cuenta no solo el aspecto financiero, sino también el impacto social y ambiental. Por ejemplo, se comprometieron a vender productos orgánicos y de origen local, promoviendo prácticas agrícolas sostenibles y apoyando a productores locales. Además, implementaron políticas de bienestar de los empleados y programas de responsabilidad social corporativa para contribuir positivamente a la comunidad.</a:t>
            </a:r>
            <a:endParaRPr dirty="0"/>
          </a:p>
        </p:txBody>
      </p:sp>
      <p:sp>
        <p:nvSpPr>
          <p:cNvPr id="1479" name="Google Shape;1479;p40"/>
          <p:cNvSpPr txBox="1">
            <a:spLocks noGrp="1"/>
          </p:cNvSpPr>
          <p:nvPr>
            <p:ph type="subTitle" idx="2"/>
          </p:nvPr>
        </p:nvSpPr>
        <p:spPr>
          <a:xfrm>
            <a:off x="643800" y="1772389"/>
            <a:ext cx="3254100" cy="226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a:t>Es una cadena de supermercados estadounidense fundada en 1980.</a:t>
            </a:r>
          </a:p>
          <a:p>
            <a:pPr marL="0" lvl="0" indent="0" algn="l" rtl="0">
              <a:spcBef>
                <a:spcPts val="0"/>
              </a:spcBef>
              <a:spcAft>
                <a:spcPts val="0"/>
              </a:spcAft>
              <a:buNone/>
            </a:pPr>
            <a:r>
              <a:rPr lang="es-ES" dirty="0"/>
              <a:t>se especializa en alimentos naturales y orgánicos.​ En el ámbito internacional, tiene más de 460 tiendas en los Estados Unidos, Canadá, y Reino Unido. Adoptó el enfoque de Russel Ackoff al reconocer la importancia de considerar el sistema completo en lugar de solo partes individuales de la empresa. </a:t>
            </a:r>
            <a:endParaRPr dirty="0"/>
          </a:p>
        </p:txBody>
      </p:sp>
      <p:sp>
        <p:nvSpPr>
          <p:cNvPr id="1518" name="Google Shape;1518;p40"/>
          <p:cNvSpPr txBox="1">
            <a:spLocks noGrp="1"/>
          </p:cNvSpPr>
          <p:nvPr>
            <p:ph type="title"/>
          </p:nvPr>
        </p:nvSpPr>
        <p:spPr>
          <a:xfrm>
            <a:off x="6438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CO" dirty="0" err="1"/>
              <a:t>Whole</a:t>
            </a:r>
            <a:r>
              <a:rPr lang="es-CO" dirty="0"/>
              <a:t> </a:t>
            </a:r>
            <a:r>
              <a:rPr lang="es-CO" dirty="0" err="1"/>
              <a:t>Foods</a:t>
            </a:r>
            <a:r>
              <a:rPr lang="es-CO" dirty="0"/>
              <a:t> </a:t>
            </a:r>
            <a:r>
              <a:rPr lang="es-CO" dirty="0" err="1"/>
              <a:t>Market</a:t>
            </a:r>
            <a:r>
              <a:rPr lang="es-CO" dirty="0"/>
              <a:t>: Mercado de alimentos integrales.</a:t>
            </a:r>
            <a:endParaRPr dirty="0"/>
          </a:p>
        </p:txBody>
      </p:sp>
      <p:pic>
        <p:nvPicPr>
          <p:cNvPr id="2" name="Imagen 1">
            <a:extLst>
              <a:ext uri="{FF2B5EF4-FFF2-40B4-BE49-F238E27FC236}">
                <a16:creationId xmlns:a16="http://schemas.microsoft.com/office/drawing/2014/main" id="{AA10215F-E9FD-4B6B-B167-79B276A9FF4C}"/>
              </a:ext>
            </a:extLst>
          </p:cNvPr>
          <p:cNvPicPr>
            <a:picLocks noChangeAspect="1"/>
          </p:cNvPicPr>
          <p:nvPr/>
        </p:nvPicPr>
        <p:blipFill>
          <a:blip r:embed="rId3"/>
          <a:stretch>
            <a:fillRect/>
          </a:stretch>
        </p:blipFill>
        <p:spPr>
          <a:xfrm>
            <a:off x="3202896" y="2974193"/>
            <a:ext cx="1390008" cy="106079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33"/>
        <p:cNvGrpSpPr/>
        <p:nvPr/>
      </p:nvGrpSpPr>
      <p:grpSpPr>
        <a:xfrm>
          <a:off x="0" y="0"/>
          <a:ext cx="0" cy="0"/>
          <a:chOff x="0" y="0"/>
          <a:chExt cx="0" cy="0"/>
        </a:xfrm>
      </p:grpSpPr>
      <p:sp>
        <p:nvSpPr>
          <p:cNvPr id="1434" name="Google Shape;1434;p39"/>
          <p:cNvSpPr txBox="1">
            <a:spLocks noGrp="1"/>
          </p:cNvSpPr>
          <p:nvPr>
            <p:ph type="title"/>
          </p:nvPr>
        </p:nvSpPr>
        <p:spPr>
          <a:xfrm rot="1408525">
            <a:off x="1838779" y="2005461"/>
            <a:ext cx="6606336" cy="1036976"/>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solidFill>
                  <a:schemeClr val="bg2"/>
                </a:solidFill>
              </a:rPr>
              <a:t>MUCHAS GRACIAS</a:t>
            </a:r>
            <a:r>
              <a:rPr lang="en" sz="5400" dirty="0">
                <a:solidFill>
                  <a:schemeClr val="bg2"/>
                </a:solidFill>
              </a:rPr>
              <a:t>!</a:t>
            </a:r>
            <a:endParaRPr dirty="0">
              <a:solidFill>
                <a:schemeClr val="bg2"/>
              </a:solidFill>
            </a:endParaRPr>
          </a:p>
        </p:txBody>
      </p:sp>
      <p:sp>
        <p:nvSpPr>
          <p:cNvPr id="1448" name="Google Shape;1448;p39"/>
          <p:cNvSpPr/>
          <p:nvPr/>
        </p:nvSpPr>
        <p:spPr>
          <a:xfrm rot="-1132220" flipH="1">
            <a:off x="3580710" y="2984908"/>
            <a:ext cx="1009271" cy="1414372"/>
          </a:xfrm>
          <a:custGeom>
            <a:avLst/>
            <a:gdLst/>
            <a:ahLst/>
            <a:cxnLst/>
            <a:rect l="l" t="t" r="r" b="b"/>
            <a:pathLst>
              <a:path w="19134" h="26814" extrusionOk="0">
                <a:moveTo>
                  <a:pt x="16550" y="1715"/>
                </a:moveTo>
                <a:cubicBezTo>
                  <a:pt x="16871" y="1250"/>
                  <a:pt x="17169" y="774"/>
                  <a:pt x="17455" y="262"/>
                </a:cubicBezTo>
                <a:lnTo>
                  <a:pt x="17538" y="60"/>
                </a:lnTo>
                <a:cubicBezTo>
                  <a:pt x="16931" y="0"/>
                  <a:pt x="16312" y="72"/>
                  <a:pt x="15728" y="262"/>
                </a:cubicBezTo>
                <a:cubicBezTo>
                  <a:pt x="15323" y="465"/>
                  <a:pt x="14930" y="691"/>
                  <a:pt x="14561" y="965"/>
                </a:cubicBezTo>
                <a:cubicBezTo>
                  <a:pt x="14442" y="1108"/>
                  <a:pt x="14311" y="1238"/>
                  <a:pt x="14168" y="1358"/>
                </a:cubicBezTo>
                <a:cubicBezTo>
                  <a:pt x="13871" y="1881"/>
                  <a:pt x="13526" y="2536"/>
                  <a:pt x="13228" y="2953"/>
                </a:cubicBezTo>
                <a:cubicBezTo>
                  <a:pt x="13311" y="2512"/>
                  <a:pt x="13228" y="1870"/>
                  <a:pt x="13168" y="1560"/>
                </a:cubicBezTo>
                <a:cubicBezTo>
                  <a:pt x="12597" y="1679"/>
                  <a:pt x="12299" y="2072"/>
                  <a:pt x="11859" y="2310"/>
                </a:cubicBezTo>
                <a:cubicBezTo>
                  <a:pt x="10525" y="3048"/>
                  <a:pt x="9751" y="4346"/>
                  <a:pt x="8942" y="5608"/>
                </a:cubicBezTo>
                <a:cubicBezTo>
                  <a:pt x="8811" y="5560"/>
                  <a:pt x="8751" y="5465"/>
                  <a:pt x="8561" y="5489"/>
                </a:cubicBezTo>
                <a:cubicBezTo>
                  <a:pt x="8180" y="5549"/>
                  <a:pt x="8013" y="5810"/>
                  <a:pt x="7727" y="5965"/>
                </a:cubicBezTo>
                <a:cubicBezTo>
                  <a:pt x="7525" y="6251"/>
                  <a:pt x="7358" y="6561"/>
                  <a:pt x="7227" y="6882"/>
                </a:cubicBezTo>
                <a:cubicBezTo>
                  <a:pt x="6894" y="7192"/>
                  <a:pt x="6501" y="7454"/>
                  <a:pt x="6275" y="7858"/>
                </a:cubicBezTo>
                <a:cubicBezTo>
                  <a:pt x="6167" y="7858"/>
                  <a:pt x="6120" y="7942"/>
                  <a:pt x="6037" y="7954"/>
                </a:cubicBezTo>
                <a:cubicBezTo>
                  <a:pt x="4774" y="9049"/>
                  <a:pt x="4012" y="10644"/>
                  <a:pt x="3239" y="12228"/>
                </a:cubicBezTo>
                <a:cubicBezTo>
                  <a:pt x="2572" y="13919"/>
                  <a:pt x="1810" y="15526"/>
                  <a:pt x="1607" y="17693"/>
                </a:cubicBezTo>
                <a:cubicBezTo>
                  <a:pt x="1548" y="17895"/>
                  <a:pt x="1512" y="18110"/>
                  <a:pt x="1488" y="18324"/>
                </a:cubicBezTo>
                <a:cubicBezTo>
                  <a:pt x="1667" y="18931"/>
                  <a:pt x="2036" y="19336"/>
                  <a:pt x="2227" y="19919"/>
                </a:cubicBezTo>
                <a:cubicBezTo>
                  <a:pt x="1655" y="19657"/>
                  <a:pt x="643" y="19812"/>
                  <a:pt x="238" y="20157"/>
                </a:cubicBezTo>
                <a:cubicBezTo>
                  <a:pt x="762" y="20134"/>
                  <a:pt x="1762" y="19884"/>
                  <a:pt x="2203" y="20253"/>
                </a:cubicBezTo>
                <a:cubicBezTo>
                  <a:pt x="1643" y="20312"/>
                  <a:pt x="1226" y="20527"/>
                  <a:pt x="810" y="20729"/>
                </a:cubicBezTo>
                <a:cubicBezTo>
                  <a:pt x="714" y="20789"/>
                  <a:pt x="417" y="20896"/>
                  <a:pt x="536" y="20991"/>
                </a:cubicBezTo>
                <a:cubicBezTo>
                  <a:pt x="1012" y="20824"/>
                  <a:pt x="1488" y="20669"/>
                  <a:pt x="1965" y="20515"/>
                </a:cubicBezTo>
                <a:cubicBezTo>
                  <a:pt x="1572" y="21158"/>
                  <a:pt x="667" y="21300"/>
                  <a:pt x="0" y="21681"/>
                </a:cubicBezTo>
                <a:cubicBezTo>
                  <a:pt x="1000" y="21634"/>
                  <a:pt x="1679" y="21110"/>
                  <a:pt x="2298" y="20789"/>
                </a:cubicBezTo>
                <a:cubicBezTo>
                  <a:pt x="1607" y="22217"/>
                  <a:pt x="1191" y="23848"/>
                  <a:pt x="595" y="25325"/>
                </a:cubicBezTo>
                <a:cubicBezTo>
                  <a:pt x="405" y="25825"/>
                  <a:pt x="71" y="26277"/>
                  <a:pt x="60" y="26813"/>
                </a:cubicBezTo>
                <a:cubicBezTo>
                  <a:pt x="655" y="26682"/>
                  <a:pt x="1179" y="26361"/>
                  <a:pt x="1584" y="25896"/>
                </a:cubicBezTo>
                <a:cubicBezTo>
                  <a:pt x="2048" y="24372"/>
                  <a:pt x="2465" y="22801"/>
                  <a:pt x="3000" y="21348"/>
                </a:cubicBezTo>
                <a:cubicBezTo>
                  <a:pt x="3858" y="21443"/>
                  <a:pt x="3489" y="22908"/>
                  <a:pt x="4108" y="23134"/>
                </a:cubicBezTo>
                <a:cubicBezTo>
                  <a:pt x="4024" y="22753"/>
                  <a:pt x="3870" y="22443"/>
                  <a:pt x="3834" y="22015"/>
                </a:cubicBezTo>
                <a:cubicBezTo>
                  <a:pt x="3989" y="22110"/>
                  <a:pt x="4036" y="22289"/>
                  <a:pt x="4191" y="22372"/>
                </a:cubicBezTo>
                <a:cubicBezTo>
                  <a:pt x="4060" y="21789"/>
                  <a:pt x="3655" y="21479"/>
                  <a:pt x="3417" y="21003"/>
                </a:cubicBezTo>
                <a:cubicBezTo>
                  <a:pt x="3893" y="21217"/>
                  <a:pt x="4072" y="21717"/>
                  <a:pt x="4524" y="21955"/>
                </a:cubicBezTo>
                <a:cubicBezTo>
                  <a:pt x="4393" y="21491"/>
                  <a:pt x="3965" y="21181"/>
                  <a:pt x="3751" y="20908"/>
                </a:cubicBezTo>
                <a:cubicBezTo>
                  <a:pt x="4310" y="21062"/>
                  <a:pt x="4643" y="21431"/>
                  <a:pt x="5084" y="21717"/>
                </a:cubicBezTo>
                <a:cubicBezTo>
                  <a:pt x="4870" y="21074"/>
                  <a:pt x="4215" y="20884"/>
                  <a:pt x="3596" y="20646"/>
                </a:cubicBezTo>
                <a:cubicBezTo>
                  <a:pt x="3691" y="20324"/>
                  <a:pt x="4108" y="20336"/>
                  <a:pt x="4370" y="20193"/>
                </a:cubicBezTo>
                <a:cubicBezTo>
                  <a:pt x="5394" y="19979"/>
                  <a:pt x="6394" y="19753"/>
                  <a:pt x="7168" y="19276"/>
                </a:cubicBezTo>
                <a:cubicBezTo>
                  <a:pt x="8203" y="18657"/>
                  <a:pt x="8906" y="17717"/>
                  <a:pt x="9632" y="16776"/>
                </a:cubicBezTo>
                <a:cubicBezTo>
                  <a:pt x="9787" y="16252"/>
                  <a:pt x="10120" y="15883"/>
                  <a:pt x="10311" y="15383"/>
                </a:cubicBezTo>
                <a:cubicBezTo>
                  <a:pt x="10739" y="14966"/>
                  <a:pt x="11061" y="14454"/>
                  <a:pt x="11240" y="13895"/>
                </a:cubicBezTo>
                <a:cubicBezTo>
                  <a:pt x="11835" y="13407"/>
                  <a:pt x="12109" y="12609"/>
                  <a:pt x="12454" y="11871"/>
                </a:cubicBezTo>
                <a:cubicBezTo>
                  <a:pt x="13252" y="11192"/>
                  <a:pt x="13752" y="10192"/>
                  <a:pt x="14121" y="9085"/>
                </a:cubicBezTo>
                <a:cubicBezTo>
                  <a:pt x="14478" y="7977"/>
                  <a:pt x="14954" y="6894"/>
                  <a:pt x="15359" y="5870"/>
                </a:cubicBezTo>
                <a:cubicBezTo>
                  <a:pt x="15383" y="5691"/>
                  <a:pt x="15407" y="5513"/>
                  <a:pt x="15454" y="5334"/>
                </a:cubicBezTo>
                <a:cubicBezTo>
                  <a:pt x="15621" y="5120"/>
                  <a:pt x="15823" y="4941"/>
                  <a:pt x="15954" y="4679"/>
                </a:cubicBezTo>
                <a:cubicBezTo>
                  <a:pt x="17145" y="3679"/>
                  <a:pt x="18038" y="2381"/>
                  <a:pt x="19133" y="1274"/>
                </a:cubicBezTo>
                <a:cubicBezTo>
                  <a:pt x="18300" y="1334"/>
                  <a:pt x="17443" y="1619"/>
                  <a:pt x="16550" y="1715"/>
                </a:cubicBezTo>
                <a:close/>
                <a:moveTo>
                  <a:pt x="17193" y="262"/>
                </a:moveTo>
                <a:cubicBezTo>
                  <a:pt x="17038" y="512"/>
                  <a:pt x="16859" y="750"/>
                  <a:pt x="16669" y="965"/>
                </a:cubicBezTo>
                <a:cubicBezTo>
                  <a:pt x="16562" y="1167"/>
                  <a:pt x="16395" y="1298"/>
                  <a:pt x="16288" y="1477"/>
                </a:cubicBezTo>
                <a:cubicBezTo>
                  <a:pt x="16204" y="1536"/>
                  <a:pt x="16169" y="1655"/>
                  <a:pt x="16073" y="1715"/>
                </a:cubicBezTo>
                <a:cubicBezTo>
                  <a:pt x="16026" y="1750"/>
                  <a:pt x="15907" y="1977"/>
                  <a:pt x="15895" y="1858"/>
                </a:cubicBezTo>
                <a:cubicBezTo>
                  <a:pt x="16169" y="1369"/>
                  <a:pt x="16371" y="857"/>
                  <a:pt x="16526" y="322"/>
                </a:cubicBezTo>
                <a:cubicBezTo>
                  <a:pt x="16562" y="298"/>
                  <a:pt x="16621" y="298"/>
                  <a:pt x="16657" y="286"/>
                </a:cubicBezTo>
                <a:close/>
                <a:moveTo>
                  <a:pt x="15633" y="2155"/>
                </a:moveTo>
                <a:cubicBezTo>
                  <a:pt x="15550" y="2191"/>
                  <a:pt x="15478" y="2239"/>
                  <a:pt x="15419" y="2298"/>
                </a:cubicBezTo>
                <a:cubicBezTo>
                  <a:pt x="15526" y="2036"/>
                  <a:pt x="15704" y="1703"/>
                  <a:pt x="15835" y="1358"/>
                </a:cubicBezTo>
                <a:cubicBezTo>
                  <a:pt x="15978" y="1000"/>
                  <a:pt x="16026" y="607"/>
                  <a:pt x="16288" y="405"/>
                </a:cubicBezTo>
                <a:cubicBezTo>
                  <a:pt x="16204" y="1012"/>
                  <a:pt x="15835" y="1572"/>
                  <a:pt x="15633" y="2155"/>
                </a:cubicBezTo>
                <a:close/>
                <a:moveTo>
                  <a:pt x="15931" y="584"/>
                </a:moveTo>
                <a:cubicBezTo>
                  <a:pt x="15776" y="1238"/>
                  <a:pt x="15395" y="1917"/>
                  <a:pt x="15097" y="2536"/>
                </a:cubicBezTo>
                <a:cubicBezTo>
                  <a:pt x="14716" y="2810"/>
                  <a:pt x="14359" y="3096"/>
                  <a:pt x="14002" y="3370"/>
                </a:cubicBezTo>
                <a:cubicBezTo>
                  <a:pt x="13823" y="3524"/>
                  <a:pt x="13657" y="3679"/>
                  <a:pt x="13466" y="3822"/>
                </a:cubicBezTo>
                <a:cubicBezTo>
                  <a:pt x="13395" y="3917"/>
                  <a:pt x="13311" y="3989"/>
                  <a:pt x="13228" y="4060"/>
                </a:cubicBezTo>
                <a:cubicBezTo>
                  <a:pt x="13180" y="4108"/>
                  <a:pt x="13037" y="4334"/>
                  <a:pt x="13014" y="4203"/>
                </a:cubicBezTo>
                <a:cubicBezTo>
                  <a:pt x="13728" y="2727"/>
                  <a:pt x="14466" y="1310"/>
                  <a:pt x="15919" y="584"/>
                </a:cubicBezTo>
                <a:close/>
                <a:moveTo>
                  <a:pt x="13014" y="1834"/>
                </a:moveTo>
                <a:cubicBezTo>
                  <a:pt x="13121" y="3024"/>
                  <a:pt x="12692" y="3917"/>
                  <a:pt x="12454" y="4858"/>
                </a:cubicBezTo>
                <a:cubicBezTo>
                  <a:pt x="12144" y="5144"/>
                  <a:pt x="11859" y="5441"/>
                  <a:pt x="11597" y="5751"/>
                </a:cubicBezTo>
                <a:cubicBezTo>
                  <a:pt x="11787" y="4465"/>
                  <a:pt x="12156" y="3203"/>
                  <a:pt x="12680" y="2012"/>
                </a:cubicBezTo>
                <a:cubicBezTo>
                  <a:pt x="12823" y="1989"/>
                  <a:pt x="12918" y="1786"/>
                  <a:pt x="13014" y="1834"/>
                </a:cubicBezTo>
                <a:close/>
                <a:moveTo>
                  <a:pt x="11525" y="4679"/>
                </a:moveTo>
                <a:cubicBezTo>
                  <a:pt x="11573" y="4501"/>
                  <a:pt x="11621" y="4322"/>
                  <a:pt x="11644" y="4144"/>
                </a:cubicBezTo>
                <a:cubicBezTo>
                  <a:pt x="11763" y="3834"/>
                  <a:pt x="11835" y="3453"/>
                  <a:pt x="12002" y="3191"/>
                </a:cubicBezTo>
                <a:cubicBezTo>
                  <a:pt x="11978" y="3072"/>
                  <a:pt x="12097" y="3191"/>
                  <a:pt x="12002" y="3191"/>
                </a:cubicBezTo>
                <a:cubicBezTo>
                  <a:pt x="12002" y="3251"/>
                  <a:pt x="11966" y="3263"/>
                  <a:pt x="11978" y="3310"/>
                </a:cubicBezTo>
                <a:cubicBezTo>
                  <a:pt x="11763" y="3905"/>
                  <a:pt x="11609" y="4513"/>
                  <a:pt x="11501" y="5132"/>
                </a:cubicBezTo>
                <a:cubicBezTo>
                  <a:pt x="11466" y="5287"/>
                  <a:pt x="11466" y="5013"/>
                  <a:pt x="11501" y="4977"/>
                </a:cubicBezTo>
                <a:cubicBezTo>
                  <a:pt x="11478" y="4846"/>
                  <a:pt x="11549" y="4810"/>
                  <a:pt x="11525" y="4679"/>
                </a:cubicBezTo>
                <a:close/>
                <a:moveTo>
                  <a:pt x="10763" y="3786"/>
                </a:moveTo>
                <a:cubicBezTo>
                  <a:pt x="11097" y="3251"/>
                  <a:pt x="11621" y="2893"/>
                  <a:pt x="12097" y="2477"/>
                </a:cubicBezTo>
                <a:cubicBezTo>
                  <a:pt x="11513" y="3405"/>
                  <a:pt x="11299" y="4965"/>
                  <a:pt x="11025" y="6311"/>
                </a:cubicBezTo>
                <a:cubicBezTo>
                  <a:pt x="10787" y="6537"/>
                  <a:pt x="10525" y="6894"/>
                  <a:pt x="10311" y="7049"/>
                </a:cubicBezTo>
                <a:cubicBezTo>
                  <a:pt x="10466" y="5965"/>
                  <a:pt x="10573" y="4846"/>
                  <a:pt x="10751" y="3786"/>
                </a:cubicBezTo>
                <a:close/>
                <a:moveTo>
                  <a:pt x="11442" y="5275"/>
                </a:moveTo>
                <a:cubicBezTo>
                  <a:pt x="11478" y="5156"/>
                  <a:pt x="11478" y="5394"/>
                  <a:pt x="11442" y="5275"/>
                </a:cubicBezTo>
                <a:close/>
                <a:moveTo>
                  <a:pt x="9775" y="5037"/>
                </a:moveTo>
                <a:cubicBezTo>
                  <a:pt x="9954" y="4679"/>
                  <a:pt x="10228" y="4406"/>
                  <a:pt x="10454" y="4084"/>
                </a:cubicBezTo>
                <a:cubicBezTo>
                  <a:pt x="10489" y="4084"/>
                  <a:pt x="10478" y="4120"/>
                  <a:pt x="10489" y="4144"/>
                </a:cubicBezTo>
                <a:cubicBezTo>
                  <a:pt x="10097" y="5287"/>
                  <a:pt x="10382" y="7084"/>
                  <a:pt x="9620" y="7858"/>
                </a:cubicBezTo>
                <a:cubicBezTo>
                  <a:pt x="9751" y="6930"/>
                  <a:pt x="9799" y="5977"/>
                  <a:pt x="9775" y="5037"/>
                </a:cubicBezTo>
                <a:close/>
                <a:moveTo>
                  <a:pt x="9596" y="5251"/>
                </a:moveTo>
                <a:cubicBezTo>
                  <a:pt x="9537" y="6239"/>
                  <a:pt x="9620" y="7632"/>
                  <a:pt x="9239" y="8394"/>
                </a:cubicBezTo>
                <a:cubicBezTo>
                  <a:pt x="9358" y="7465"/>
                  <a:pt x="9227" y="6025"/>
                  <a:pt x="9596" y="5251"/>
                </a:cubicBezTo>
                <a:close/>
                <a:moveTo>
                  <a:pt x="9215" y="5846"/>
                </a:moveTo>
                <a:cubicBezTo>
                  <a:pt x="9180" y="6739"/>
                  <a:pt x="9037" y="7775"/>
                  <a:pt x="8977" y="8751"/>
                </a:cubicBezTo>
                <a:cubicBezTo>
                  <a:pt x="8834" y="8894"/>
                  <a:pt x="8692" y="9192"/>
                  <a:pt x="8561" y="9228"/>
                </a:cubicBezTo>
                <a:cubicBezTo>
                  <a:pt x="8561" y="8144"/>
                  <a:pt x="8775" y="7299"/>
                  <a:pt x="8918" y="6346"/>
                </a:cubicBezTo>
                <a:cubicBezTo>
                  <a:pt x="8977" y="6144"/>
                  <a:pt x="9144" y="6049"/>
                  <a:pt x="9215" y="5834"/>
                </a:cubicBezTo>
                <a:close/>
                <a:moveTo>
                  <a:pt x="8942" y="10478"/>
                </a:moveTo>
                <a:cubicBezTo>
                  <a:pt x="8799" y="10502"/>
                  <a:pt x="8680" y="10549"/>
                  <a:pt x="8525" y="10561"/>
                </a:cubicBezTo>
                <a:cubicBezTo>
                  <a:pt x="8573" y="10430"/>
                  <a:pt x="8644" y="10311"/>
                  <a:pt x="8739" y="10204"/>
                </a:cubicBezTo>
                <a:cubicBezTo>
                  <a:pt x="9966" y="9942"/>
                  <a:pt x="11656" y="10144"/>
                  <a:pt x="12775" y="9763"/>
                </a:cubicBezTo>
                <a:lnTo>
                  <a:pt x="12799" y="9763"/>
                </a:lnTo>
                <a:cubicBezTo>
                  <a:pt x="12871" y="9835"/>
                  <a:pt x="12621" y="9859"/>
                  <a:pt x="12478" y="9906"/>
                </a:cubicBezTo>
                <a:cubicBezTo>
                  <a:pt x="11335" y="10299"/>
                  <a:pt x="10144" y="10478"/>
                  <a:pt x="8942" y="10478"/>
                </a:cubicBezTo>
                <a:close/>
                <a:moveTo>
                  <a:pt x="12371" y="10240"/>
                </a:moveTo>
                <a:cubicBezTo>
                  <a:pt x="12133" y="10359"/>
                  <a:pt x="11882" y="10466"/>
                  <a:pt x="11621" y="10537"/>
                </a:cubicBezTo>
                <a:cubicBezTo>
                  <a:pt x="10656" y="10966"/>
                  <a:pt x="9406" y="11097"/>
                  <a:pt x="8144" y="11216"/>
                </a:cubicBezTo>
                <a:cubicBezTo>
                  <a:pt x="8192" y="11085"/>
                  <a:pt x="8299" y="11002"/>
                  <a:pt x="8323" y="10859"/>
                </a:cubicBezTo>
                <a:cubicBezTo>
                  <a:pt x="9239" y="10561"/>
                  <a:pt x="10597" y="10716"/>
                  <a:pt x="11561" y="10478"/>
                </a:cubicBezTo>
                <a:cubicBezTo>
                  <a:pt x="11811" y="10382"/>
                  <a:pt x="12109" y="10323"/>
                  <a:pt x="12359" y="10240"/>
                </a:cubicBezTo>
                <a:close/>
                <a:moveTo>
                  <a:pt x="8620" y="9787"/>
                </a:moveTo>
                <a:cubicBezTo>
                  <a:pt x="8644" y="9775"/>
                  <a:pt x="8644" y="9763"/>
                  <a:pt x="8656" y="9775"/>
                </a:cubicBezTo>
                <a:cubicBezTo>
                  <a:pt x="8656" y="9775"/>
                  <a:pt x="8549" y="9859"/>
                  <a:pt x="8620" y="9787"/>
                </a:cubicBezTo>
                <a:close/>
                <a:moveTo>
                  <a:pt x="8668" y="9728"/>
                </a:moveTo>
                <a:cubicBezTo>
                  <a:pt x="8668" y="9716"/>
                  <a:pt x="8680" y="9716"/>
                  <a:pt x="8680" y="9704"/>
                </a:cubicBezTo>
                <a:cubicBezTo>
                  <a:pt x="8751" y="9632"/>
                  <a:pt x="8668" y="9728"/>
                  <a:pt x="8668" y="9728"/>
                </a:cubicBezTo>
                <a:close/>
                <a:moveTo>
                  <a:pt x="8180" y="6406"/>
                </a:moveTo>
                <a:cubicBezTo>
                  <a:pt x="8323" y="6156"/>
                  <a:pt x="8382" y="5656"/>
                  <a:pt x="8799" y="5787"/>
                </a:cubicBezTo>
                <a:cubicBezTo>
                  <a:pt x="8906" y="5882"/>
                  <a:pt x="8632" y="6096"/>
                  <a:pt x="8620" y="6287"/>
                </a:cubicBezTo>
                <a:cubicBezTo>
                  <a:pt x="8525" y="6442"/>
                  <a:pt x="8537" y="6715"/>
                  <a:pt x="8442" y="6882"/>
                </a:cubicBezTo>
                <a:cubicBezTo>
                  <a:pt x="8358" y="7442"/>
                  <a:pt x="8180" y="8096"/>
                  <a:pt x="8323" y="8727"/>
                </a:cubicBezTo>
                <a:cubicBezTo>
                  <a:pt x="8275" y="8978"/>
                  <a:pt x="8311" y="9323"/>
                  <a:pt x="8299" y="9620"/>
                </a:cubicBezTo>
                <a:cubicBezTo>
                  <a:pt x="8096" y="9930"/>
                  <a:pt x="7882" y="10216"/>
                  <a:pt x="7668" y="10513"/>
                </a:cubicBezTo>
                <a:cubicBezTo>
                  <a:pt x="7656" y="10561"/>
                  <a:pt x="7644" y="10513"/>
                  <a:pt x="7644" y="10478"/>
                </a:cubicBezTo>
                <a:cubicBezTo>
                  <a:pt x="8120" y="9430"/>
                  <a:pt x="7787" y="7561"/>
                  <a:pt x="8168" y="6406"/>
                </a:cubicBezTo>
                <a:close/>
                <a:moveTo>
                  <a:pt x="7322" y="10656"/>
                </a:moveTo>
                <a:cubicBezTo>
                  <a:pt x="7418" y="9787"/>
                  <a:pt x="7537" y="8680"/>
                  <a:pt x="7703" y="7775"/>
                </a:cubicBezTo>
                <a:cubicBezTo>
                  <a:pt x="7775" y="8811"/>
                  <a:pt x="7620" y="9894"/>
                  <a:pt x="7310" y="10656"/>
                </a:cubicBezTo>
                <a:close/>
                <a:moveTo>
                  <a:pt x="7703" y="6703"/>
                </a:moveTo>
                <a:lnTo>
                  <a:pt x="7703" y="6715"/>
                </a:lnTo>
                <a:cubicBezTo>
                  <a:pt x="7703" y="6989"/>
                  <a:pt x="7441" y="7608"/>
                  <a:pt x="7346" y="8013"/>
                </a:cubicBezTo>
                <a:cubicBezTo>
                  <a:pt x="7013" y="9501"/>
                  <a:pt x="6953" y="11299"/>
                  <a:pt x="6453" y="12490"/>
                </a:cubicBezTo>
                <a:cubicBezTo>
                  <a:pt x="6548" y="11573"/>
                  <a:pt x="6810" y="10549"/>
                  <a:pt x="6989" y="9513"/>
                </a:cubicBezTo>
                <a:cubicBezTo>
                  <a:pt x="7168" y="8489"/>
                  <a:pt x="7168" y="7430"/>
                  <a:pt x="7691" y="6703"/>
                </a:cubicBezTo>
                <a:close/>
                <a:moveTo>
                  <a:pt x="6453" y="8037"/>
                </a:moveTo>
                <a:cubicBezTo>
                  <a:pt x="6584" y="7751"/>
                  <a:pt x="6810" y="7573"/>
                  <a:pt x="7025" y="7358"/>
                </a:cubicBezTo>
                <a:cubicBezTo>
                  <a:pt x="6751" y="8489"/>
                  <a:pt x="6620" y="10037"/>
                  <a:pt x="6334" y="11252"/>
                </a:cubicBezTo>
                <a:cubicBezTo>
                  <a:pt x="6275" y="10204"/>
                  <a:pt x="6429" y="9108"/>
                  <a:pt x="6453" y="8037"/>
                </a:cubicBezTo>
                <a:close/>
                <a:moveTo>
                  <a:pt x="8323" y="10204"/>
                </a:moveTo>
                <a:cubicBezTo>
                  <a:pt x="7763" y="11204"/>
                  <a:pt x="7084" y="12335"/>
                  <a:pt x="6489" y="13383"/>
                </a:cubicBezTo>
                <a:cubicBezTo>
                  <a:pt x="6215" y="13954"/>
                  <a:pt x="5858" y="14442"/>
                  <a:pt x="5596" y="15026"/>
                </a:cubicBezTo>
                <a:cubicBezTo>
                  <a:pt x="5227" y="15502"/>
                  <a:pt x="5072" y="16193"/>
                  <a:pt x="4643" y="16598"/>
                </a:cubicBezTo>
                <a:cubicBezTo>
                  <a:pt x="5620" y="14347"/>
                  <a:pt x="7001" y="12228"/>
                  <a:pt x="8323" y="10204"/>
                </a:cubicBezTo>
                <a:close/>
                <a:moveTo>
                  <a:pt x="5203" y="9585"/>
                </a:moveTo>
                <a:cubicBezTo>
                  <a:pt x="5489" y="9108"/>
                  <a:pt x="5906" y="8775"/>
                  <a:pt x="6191" y="8311"/>
                </a:cubicBezTo>
                <a:cubicBezTo>
                  <a:pt x="6084" y="9906"/>
                  <a:pt x="5989" y="11752"/>
                  <a:pt x="5894" y="13442"/>
                </a:cubicBezTo>
                <a:cubicBezTo>
                  <a:pt x="5691" y="13942"/>
                  <a:pt x="5405" y="14335"/>
                  <a:pt x="5179" y="14812"/>
                </a:cubicBezTo>
                <a:cubicBezTo>
                  <a:pt x="5239" y="13133"/>
                  <a:pt x="4870" y="11156"/>
                  <a:pt x="5203" y="9585"/>
                </a:cubicBezTo>
                <a:close/>
                <a:moveTo>
                  <a:pt x="4882" y="9978"/>
                </a:moveTo>
                <a:cubicBezTo>
                  <a:pt x="4822" y="11240"/>
                  <a:pt x="4894" y="12799"/>
                  <a:pt x="4965" y="14133"/>
                </a:cubicBezTo>
                <a:cubicBezTo>
                  <a:pt x="4739" y="13002"/>
                  <a:pt x="4786" y="11597"/>
                  <a:pt x="4739" y="10299"/>
                </a:cubicBezTo>
                <a:cubicBezTo>
                  <a:pt x="4739" y="10156"/>
                  <a:pt x="4858" y="10109"/>
                  <a:pt x="4870" y="9966"/>
                </a:cubicBezTo>
                <a:close/>
                <a:moveTo>
                  <a:pt x="3965" y="11633"/>
                </a:moveTo>
                <a:cubicBezTo>
                  <a:pt x="4012" y="11228"/>
                  <a:pt x="4393" y="10978"/>
                  <a:pt x="4524" y="10597"/>
                </a:cubicBezTo>
                <a:cubicBezTo>
                  <a:pt x="4441" y="12276"/>
                  <a:pt x="4822" y="14050"/>
                  <a:pt x="4703" y="15669"/>
                </a:cubicBezTo>
                <a:cubicBezTo>
                  <a:pt x="4501" y="14800"/>
                  <a:pt x="4274" y="13692"/>
                  <a:pt x="4108" y="12668"/>
                </a:cubicBezTo>
                <a:cubicBezTo>
                  <a:pt x="4036" y="12311"/>
                  <a:pt x="3905" y="11930"/>
                  <a:pt x="3953" y="11633"/>
                </a:cubicBezTo>
                <a:close/>
                <a:moveTo>
                  <a:pt x="3786" y="11966"/>
                </a:moveTo>
                <a:cubicBezTo>
                  <a:pt x="3846" y="13502"/>
                  <a:pt x="4382" y="14573"/>
                  <a:pt x="4429" y="16121"/>
                </a:cubicBezTo>
                <a:cubicBezTo>
                  <a:pt x="4405" y="16264"/>
                  <a:pt x="4310" y="16336"/>
                  <a:pt x="4286" y="16478"/>
                </a:cubicBezTo>
                <a:cubicBezTo>
                  <a:pt x="4084" y="15169"/>
                  <a:pt x="3691" y="14061"/>
                  <a:pt x="3429" y="12823"/>
                </a:cubicBezTo>
                <a:cubicBezTo>
                  <a:pt x="3489" y="12478"/>
                  <a:pt x="3655" y="12240"/>
                  <a:pt x="3774" y="11966"/>
                </a:cubicBezTo>
                <a:close/>
                <a:moveTo>
                  <a:pt x="3250" y="13157"/>
                </a:moveTo>
                <a:cubicBezTo>
                  <a:pt x="3524" y="14407"/>
                  <a:pt x="4036" y="15443"/>
                  <a:pt x="3989" y="17014"/>
                </a:cubicBezTo>
                <a:cubicBezTo>
                  <a:pt x="3739" y="17598"/>
                  <a:pt x="3441" y="18145"/>
                  <a:pt x="3191" y="18741"/>
                </a:cubicBezTo>
                <a:cubicBezTo>
                  <a:pt x="3155" y="17693"/>
                  <a:pt x="2822" y="16693"/>
                  <a:pt x="2298" y="16002"/>
                </a:cubicBezTo>
                <a:cubicBezTo>
                  <a:pt x="2548" y="15038"/>
                  <a:pt x="2858" y="14073"/>
                  <a:pt x="3239" y="13145"/>
                </a:cubicBezTo>
                <a:close/>
                <a:moveTo>
                  <a:pt x="2203" y="16336"/>
                </a:moveTo>
                <a:cubicBezTo>
                  <a:pt x="2596" y="16907"/>
                  <a:pt x="2834" y="17645"/>
                  <a:pt x="2858" y="18586"/>
                </a:cubicBezTo>
                <a:cubicBezTo>
                  <a:pt x="2786" y="18681"/>
                  <a:pt x="2631" y="18360"/>
                  <a:pt x="2536" y="18288"/>
                </a:cubicBezTo>
                <a:cubicBezTo>
                  <a:pt x="2322" y="18205"/>
                  <a:pt x="2179" y="18050"/>
                  <a:pt x="1905" y="18026"/>
                </a:cubicBezTo>
                <a:cubicBezTo>
                  <a:pt x="1976" y="17431"/>
                  <a:pt x="2096" y="16883"/>
                  <a:pt x="2203" y="16336"/>
                </a:cubicBezTo>
                <a:close/>
                <a:moveTo>
                  <a:pt x="2000" y="18419"/>
                </a:moveTo>
                <a:cubicBezTo>
                  <a:pt x="2381" y="18526"/>
                  <a:pt x="2667" y="18991"/>
                  <a:pt x="2893" y="19372"/>
                </a:cubicBezTo>
                <a:cubicBezTo>
                  <a:pt x="2834" y="19550"/>
                  <a:pt x="2715" y="19669"/>
                  <a:pt x="2679" y="19872"/>
                </a:cubicBezTo>
                <a:cubicBezTo>
                  <a:pt x="2417" y="19407"/>
                  <a:pt x="2262" y="18848"/>
                  <a:pt x="1988" y="18407"/>
                </a:cubicBezTo>
                <a:close/>
                <a:moveTo>
                  <a:pt x="1369" y="25384"/>
                </a:moveTo>
                <a:cubicBezTo>
                  <a:pt x="1203" y="25539"/>
                  <a:pt x="1012" y="25658"/>
                  <a:pt x="810" y="25741"/>
                </a:cubicBezTo>
                <a:cubicBezTo>
                  <a:pt x="1846" y="22753"/>
                  <a:pt x="3048" y="19812"/>
                  <a:pt x="4393" y="16955"/>
                </a:cubicBezTo>
                <a:lnTo>
                  <a:pt x="4489" y="16955"/>
                </a:lnTo>
                <a:cubicBezTo>
                  <a:pt x="4298" y="17586"/>
                  <a:pt x="3881" y="18264"/>
                  <a:pt x="3596" y="18907"/>
                </a:cubicBezTo>
                <a:cubicBezTo>
                  <a:pt x="2762" y="20979"/>
                  <a:pt x="1905" y="23027"/>
                  <a:pt x="1369" y="25384"/>
                </a:cubicBezTo>
                <a:close/>
                <a:moveTo>
                  <a:pt x="6810" y="19062"/>
                </a:moveTo>
                <a:cubicBezTo>
                  <a:pt x="6596" y="19134"/>
                  <a:pt x="6406" y="19229"/>
                  <a:pt x="6215" y="19324"/>
                </a:cubicBezTo>
                <a:cubicBezTo>
                  <a:pt x="5334" y="19598"/>
                  <a:pt x="4274" y="19693"/>
                  <a:pt x="3500" y="20074"/>
                </a:cubicBezTo>
                <a:cubicBezTo>
                  <a:pt x="3762" y="19574"/>
                  <a:pt x="4477" y="19526"/>
                  <a:pt x="5072" y="19384"/>
                </a:cubicBezTo>
                <a:cubicBezTo>
                  <a:pt x="5715" y="19253"/>
                  <a:pt x="6382" y="19193"/>
                  <a:pt x="6894" y="18967"/>
                </a:cubicBezTo>
                <a:cubicBezTo>
                  <a:pt x="7037" y="18979"/>
                  <a:pt x="6834" y="19038"/>
                  <a:pt x="6799" y="19062"/>
                </a:cubicBezTo>
                <a:close/>
                <a:moveTo>
                  <a:pt x="8263" y="17931"/>
                </a:moveTo>
                <a:cubicBezTo>
                  <a:pt x="7739" y="18074"/>
                  <a:pt x="7406" y="18395"/>
                  <a:pt x="7013" y="18669"/>
                </a:cubicBezTo>
                <a:cubicBezTo>
                  <a:pt x="6013" y="19050"/>
                  <a:pt x="4739" y="19145"/>
                  <a:pt x="3739" y="19538"/>
                </a:cubicBezTo>
                <a:cubicBezTo>
                  <a:pt x="3834" y="19276"/>
                  <a:pt x="3929" y="19038"/>
                  <a:pt x="4036" y="18788"/>
                </a:cubicBezTo>
                <a:cubicBezTo>
                  <a:pt x="5382" y="18133"/>
                  <a:pt x="7203" y="17943"/>
                  <a:pt x="8668" y="17395"/>
                </a:cubicBezTo>
                <a:cubicBezTo>
                  <a:pt x="8739" y="17550"/>
                  <a:pt x="8370" y="17752"/>
                  <a:pt x="8263" y="17931"/>
                </a:cubicBezTo>
                <a:close/>
                <a:moveTo>
                  <a:pt x="8942" y="17133"/>
                </a:moveTo>
                <a:cubicBezTo>
                  <a:pt x="7430" y="17693"/>
                  <a:pt x="5501" y="17860"/>
                  <a:pt x="4167" y="18622"/>
                </a:cubicBezTo>
                <a:cubicBezTo>
                  <a:pt x="4215" y="18229"/>
                  <a:pt x="4524" y="17836"/>
                  <a:pt x="4667" y="17431"/>
                </a:cubicBezTo>
                <a:cubicBezTo>
                  <a:pt x="6120" y="16645"/>
                  <a:pt x="8477" y="16764"/>
                  <a:pt x="9775" y="15824"/>
                </a:cubicBezTo>
                <a:cubicBezTo>
                  <a:pt x="9561" y="16288"/>
                  <a:pt x="9275" y="16728"/>
                  <a:pt x="8942" y="17133"/>
                </a:cubicBezTo>
                <a:close/>
                <a:moveTo>
                  <a:pt x="9954" y="15312"/>
                </a:moveTo>
                <a:cubicBezTo>
                  <a:pt x="8739" y="16252"/>
                  <a:pt x="6679" y="16336"/>
                  <a:pt x="4989" y="16800"/>
                </a:cubicBezTo>
                <a:cubicBezTo>
                  <a:pt x="5215" y="16478"/>
                  <a:pt x="5775" y="16502"/>
                  <a:pt x="6120" y="16300"/>
                </a:cubicBezTo>
                <a:cubicBezTo>
                  <a:pt x="7489" y="16062"/>
                  <a:pt x="8882" y="15836"/>
                  <a:pt x="9930" y="15264"/>
                </a:cubicBezTo>
                <a:cubicBezTo>
                  <a:pt x="10001" y="15252"/>
                  <a:pt x="9966" y="15276"/>
                  <a:pt x="9954" y="15312"/>
                </a:cubicBezTo>
                <a:close/>
                <a:moveTo>
                  <a:pt x="10454" y="14812"/>
                </a:moveTo>
                <a:cubicBezTo>
                  <a:pt x="9120" y="15693"/>
                  <a:pt x="7037" y="15824"/>
                  <a:pt x="5286" y="16300"/>
                </a:cubicBezTo>
                <a:cubicBezTo>
                  <a:pt x="5644" y="15859"/>
                  <a:pt x="6239" y="15669"/>
                  <a:pt x="6810" y="15443"/>
                </a:cubicBezTo>
                <a:cubicBezTo>
                  <a:pt x="8168" y="15074"/>
                  <a:pt x="9656" y="14847"/>
                  <a:pt x="10787" y="14252"/>
                </a:cubicBezTo>
                <a:cubicBezTo>
                  <a:pt x="10775" y="14419"/>
                  <a:pt x="10537" y="14609"/>
                  <a:pt x="10454" y="14812"/>
                </a:cubicBezTo>
                <a:close/>
                <a:moveTo>
                  <a:pt x="5798" y="15443"/>
                </a:moveTo>
                <a:cubicBezTo>
                  <a:pt x="5786" y="15300"/>
                  <a:pt x="5977" y="15097"/>
                  <a:pt x="6037" y="14931"/>
                </a:cubicBezTo>
                <a:cubicBezTo>
                  <a:pt x="6787" y="14490"/>
                  <a:pt x="7739" y="14181"/>
                  <a:pt x="8739" y="13919"/>
                </a:cubicBezTo>
                <a:cubicBezTo>
                  <a:pt x="9739" y="13669"/>
                  <a:pt x="10823" y="13609"/>
                  <a:pt x="11561" y="13061"/>
                </a:cubicBezTo>
                <a:cubicBezTo>
                  <a:pt x="10549" y="14645"/>
                  <a:pt x="7608" y="14562"/>
                  <a:pt x="5798" y="15443"/>
                </a:cubicBezTo>
                <a:close/>
                <a:moveTo>
                  <a:pt x="11859" y="12609"/>
                </a:moveTo>
                <a:cubicBezTo>
                  <a:pt x="11621" y="12799"/>
                  <a:pt x="11371" y="12978"/>
                  <a:pt x="11109" y="13145"/>
                </a:cubicBezTo>
                <a:cubicBezTo>
                  <a:pt x="9477" y="13561"/>
                  <a:pt x="7632" y="13788"/>
                  <a:pt x="6298" y="14514"/>
                </a:cubicBezTo>
                <a:cubicBezTo>
                  <a:pt x="6370" y="14240"/>
                  <a:pt x="6608" y="13883"/>
                  <a:pt x="6775" y="13621"/>
                </a:cubicBezTo>
                <a:cubicBezTo>
                  <a:pt x="8096" y="12740"/>
                  <a:pt x="11025" y="13454"/>
                  <a:pt x="12002" y="12228"/>
                </a:cubicBezTo>
                <a:cubicBezTo>
                  <a:pt x="12037" y="12323"/>
                  <a:pt x="11871" y="12466"/>
                  <a:pt x="11859" y="12609"/>
                </a:cubicBezTo>
                <a:close/>
                <a:moveTo>
                  <a:pt x="12454" y="11359"/>
                </a:moveTo>
                <a:cubicBezTo>
                  <a:pt x="12073" y="11716"/>
                  <a:pt x="11656" y="12037"/>
                  <a:pt x="11263" y="12371"/>
                </a:cubicBezTo>
                <a:cubicBezTo>
                  <a:pt x="10156" y="12895"/>
                  <a:pt x="8156" y="12514"/>
                  <a:pt x="7096" y="13085"/>
                </a:cubicBezTo>
                <a:cubicBezTo>
                  <a:pt x="7072" y="12978"/>
                  <a:pt x="7227" y="12811"/>
                  <a:pt x="7275" y="12692"/>
                </a:cubicBezTo>
                <a:cubicBezTo>
                  <a:pt x="8763" y="12014"/>
                  <a:pt x="11204" y="12264"/>
                  <a:pt x="12418" y="11299"/>
                </a:cubicBezTo>
                <a:cubicBezTo>
                  <a:pt x="12490" y="11299"/>
                  <a:pt x="12454" y="11323"/>
                  <a:pt x="12454" y="11371"/>
                </a:cubicBezTo>
                <a:close/>
                <a:moveTo>
                  <a:pt x="13073" y="10561"/>
                </a:moveTo>
                <a:cubicBezTo>
                  <a:pt x="12383" y="11133"/>
                  <a:pt x="11549" y="11525"/>
                  <a:pt x="10668" y="11692"/>
                </a:cubicBezTo>
                <a:cubicBezTo>
                  <a:pt x="9704" y="11871"/>
                  <a:pt x="8632" y="11978"/>
                  <a:pt x="7632" y="12168"/>
                </a:cubicBezTo>
                <a:cubicBezTo>
                  <a:pt x="7608" y="12014"/>
                  <a:pt x="7870" y="11668"/>
                  <a:pt x="7989" y="11478"/>
                </a:cubicBezTo>
                <a:cubicBezTo>
                  <a:pt x="9001" y="11299"/>
                  <a:pt x="10025" y="11252"/>
                  <a:pt x="10930" y="11002"/>
                </a:cubicBezTo>
                <a:cubicBezTo>
                  <a:pt x="11775" y="10787"/>
                  <a:pt x="12573" y="10442"/>
                  <a:pt x="13311" y="9990"/>
                </a:cubicBezTo>
                <a:cubicBezTo>
                  <a:pt x="13311" y="9966"/>
                  <a:pt x="13371" y="9978"/>
                  <a:pt x="13371" y="9930"/>
                </a:cubicBezTo>
                <a:cubicBezTo>
                  <a:pt x="13371" y="10132"/>
                  <a:pt x="13145" y="10359"/>
                  <a:pt x="13073" y="10561"/>
                </a:cubicBezTo>
                <a:close/>
                <a:moveTo>
                  <a:pt x="13811" y="9073"/>
                </a:moveTo>
                <a:cubicBezTo>
                  <a:pt x="12680" y="9894"/>
                  <a:pt x="10525" y="9692"/>
                  <a:pt x="8858" y="9966"/>
                </a:cubicBezTo>
                <a:cubicBezTo>
                  <a:pt x="8965" y="9740"/>
                  <a:pt x="9096" y="9513"/>
                  <a:pt x="9239" y="9311"/>
                </a:cubicBezTo>
                <a:cubicBezTo>
                  <a:pt x="10728" y="9013"/>
                  <a:pt x="12930" y="9573"/>
                  <a:pt x="13907" y="8680"/>
                </a:cubicBezTo>
                <a:cubicBezTo>
                  <a:pt x="14026" y="8739"/>
                  <a:pt x="13811" y="8942"/>
                  <a:pt x="13811" y="9073"/>
                </a:cubicBezTo>
                <a:close/>
                <a:moveTo>
                  <a:pt x="9858" y="8858"/>
                </a:moveTo>
                <a:cubicBezTo>
                  <a:pt x="10930" y="8370"/>
                  <a:pt x="12740" y="8632"/>
                  <a:pt x="13847" y="8180"/>
                </a:cubicBezTo>
                <a:cubicBezTo>
                  <a:pt x="13895" y="8168"/>
                  <a:pt x="13895" y="8204"/>
                  <a:pt x="13907" y="8239"/>
                </a:cubicBezTo>
                <a:cubicBezTo>
                  <a:pt x="12954" y="8918"/>
                  <a:pt x="11478" y="8978"/>
                  <a:pt x="9858" y="8870"/>
                </a:cubicBezTo>
                <a:close/>
                <a:moveTo>
                  <a:pt x="14085" y="7918"/>
                </a:moveTo>
                <a:cubicBezTo>
                  <a:pt x="12966" y="8394"/>
                  <a:pt x="11049" y="8061"/>
                  <a:pt x="9858" y="8477"/>
                </a:cubicBezTo>
                <a:cubicBezTo>
                  <a:pt x="10847" y="7632"/>
                  <a:pt x="12692" y="7632"/>
                  <a:pt x="14288" y="7406"/>
                </a:cubicBezTo>
                <a:cubicBezTo>
                  <a:pt x="14383" y="7513"/>
                  <a:pt x="14121" y="7751"/>
                  <a:pt x="14085" y="7918"/>
                </a:cubicBezTo>
                <a:close/>
                <a:moveTo>
                  <a:pt x="14526" y="7108"/>
                </a:moveTo>
                <a:cubicBezTo>
                  <a:pt x="13037" y="7358"/>
                  <a:pt x="11251" y="7299"/>
                  <a:pt x="10168" y="7942"/>
                </a:cubicBezTo>
                <a:cubicBezTo>
                  <a:pt x="10489" y="7465"/>
                  <a:pt x="10918" y="7073"/>
                  <a:pt x="11287" y="6632"/>
                </a:cubicBezTo>
                <a:cubicBezTo>
                  <a:pt x="12335" y="6227"/>
                  <a:pt x="13621" y="6072"/>
                  <a:pt x="14764" y="5775"/>
                </a:cubicBezTo>
                <a:cubicBezTo>
                  <a:pt x="14907" y="5715"/>
                  <a:pt x="15038" y="5632"/>
                  <a:pt x="15157" y="5537"/>
                </a:cubicBezTo>
                <a:cubicBezTo>
                  <a:pt x="14990" y="6084"/>
                  <a:pt x="14776" y="6608"/>
                  <a:pt x="14526" y="7120"/>
                </a:cubicBezTo>
                <a:close/>
                <a:moveTo>
                  <a:pt x="11823" y="6072"/>
                </a:moveTo>
                <a:cubicBezTo>
                  <a:pt x="12740" y="5441"/>
                  <a:pt x="14168" y="5322"/>
                  <a:pt x="15335" y="4941"/>
                </a:cubicBezTo>
                <a:cubicBezTo>
                  <a:pt x="14645" y="5680"/>
                  <a:pt x="12990" y="5715"/>
                  <a:pt x="11823" y="6084"/>
                </a:cubicBezTo>
                <a:close/>
                <a:moveTo>
                  <a:pt x="15847" y="4310"/>
                </a:moveTo>
                <a:cubicBezTo>
                  <a:pt x="14978" y="4810"/>
                  <a:pt x="13668" y="4882"/>
                  <a:pt x="12633" y="5203"/>
                </a:cubicBezTo>
                <a:cubicBezTo>
                  <a:pt x="12573" y="5108"/>
                  <a:pt x="12787" y="4989"/>
                  <a:pt x="12906" y="4882"/>
                </a:cubicBezTo>
                <a:cubicBezTo>
                  <a:pt x="13014" y="4775"/>
                  <a:pt x="13145" y="4620"/>
                  <a:pt x="13228" y="4525"/>
                </a:cubicBezTo>
                <a:cubicBezTo>
                  <a:pt x="14168" y="4251"/>
                  <a:pt x="15407" y="4275"/>
                  <a:pt x="16228" y="3870"/>
                </a:cubicBezTo>
                <a:cubicBezTo>
                  <a:pt x="16288" y="3989"/>
                  <a:pt x="15943" y="4191"/>
                  <a:pt x="15835" y="4322"/>
                </a:cubicBezTo>
                <a:close/>
                <a:moveTo>
                  <a:pt x="13823" y="4144"/>
                </a:moveTo>
                <a:cubicBezTo>
                  <a:pt x="13692" y="4084"/>
                  <a:pt x="13978" y="3989"/>
                  <a:pt x="14002" y="3905"/>
                </a:cubicBezTo>
                <a:cubicBezTo>
                  <a:pt x="15145" y="3739"/>
                  <a:pt x="16216" y="3501"/>
                  <a:pt x="17062" y="3036"/>
                </a:cubicBezTo>
                <a:cubicBezTo>
                  <a:pt x="16502" y="3834"/>
                  <a:pt x="15073" y="3977"/>
                  <a:pt x="13811" y="4144"/>
                </a:cubicBezTo>
                <a:close/>
                <a:moveTo>
                  <a:pt x="17443" y="2727"/>
                </a:moveTo>
                <a:lnTo>
                  <a:pt x="17240" y="2727"/>
                </a:lnTo>
                <a:cubicBezTo>
                  <a:pt x="16371" y="3132"/>
                  <a:pt x="15514" y="3548"/>
                  <a:pt x="14359" y="3667"/>
                </a:cubicBezTo>
                <a:cubicBezTo>
                  <a:pt x="14228" y="3644"/>
                  <a:pt x="14454" y="3513"/>
                  <a:pt x="14502" y="3465"/>
                </a:cubicBezTo>
                <a:cubicBezTo>
                  <a:pt x="14764" y="3263"/>
                  <a:pt x="14966" y="3013"/>
                  <a:pt x="15252" y="2846"/>
                </a:cubicBezTo>
                <a:cubicBezTo>
                  <a:pt x="15550" y="2524"/>
                  <a:pt x="15943" y="2310"/>
                  <a:pt x="16288" y="2036"/>
                </a:cubicBezTo>
                <a:cubicBezTo>
                  <a:pt x="17002" y="1834"/>
                  <a:pt x="17800" y="1739"/>
                  <a:pt x="18550" y="1560"/>
                </a:cubicBezTo>
                <a:cubicBezTo>
                  <a:pt x="18264" y="1917"/>
                  <a:pt x="17740" y="2286"/>
                  <a:pt x="17443" y="272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49" name="Google Shape;1449;p39"/>
          <p:cNvGrpSpPr/>
          <p:nvPr/>
        </p:nvGrpSpPr>
        <p:grpSpPr>
          <a:xfrm>
            <a:off x="6134640" y="828142"/>
            <a:ext cx="1433124" cy="1051504"/>
            <a:chOff x="313504" y="3305397"/>
            <a:chExt cx="870882" cy="638979"/>
          </a:xfrm>
        </p:grpSpPr>
        <p:sp>
          <p:nvSpPr>
            <p:cNvPr id="1450" name="Google Shape;1450;p39"/>
            <p:cNvSpPr/>
            <p:nvPr/>
          </p:nvSpPr>
          <p:spPr>
            <a:xfrm>
              <a:off x="514600" y="3698809"/>
              <a:ext cx="206044" cy="42971"/>
            </a:xfrm>
            <a:custGeom>
              <a:avLst/>
              <a:gdLst/>
              <a:ahLst/>
              <a:cxnLst/>
              <a:rect l="l" t="t" r="r" b="b"/>
              <a:pathLst>
                <a:path w="6454" h="1346" extrusionOk="0">
                  <a:moveTo>
                    <a:pt x="5620" y="36"/>
                  </a:moveTo>
                  <a:cubicBezTo>
                    <a:pt x="3929" y="274"/>
                    <a:pt x="1870" y="488"/>
                    <a:pt x="512" y="1024"/>
                  </a:cubicBezTo>
                  <a:cubicBezTo>
                    <a:pt x="322" y="1096"/>
                    <a:pt x="72" y="1155"/>
                    <a:pt x="0" y="1346"/>
                  </a:cubicBezTo>
                  <a:cubicBezTo>
                    <a:pt x="2060" y="917"/>
                    <a:pt x="4584" y="715"/>
                    <a:pt x="6454" y="0"/>
                  </a:cubicBezTo>
                  <a:cubicBezTo>
                    <a:pt x="6180" y="48"/>
                    <a:pt x="5906" y="60"/>
                    <a:pt x="5620" y="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39"/>
            <p:cNvSpPr/>
            <p:nvPr/>
          </p:nvSpPr>
          <p:spPr>
            <a:xfrm>
              <a:off x="759752" y="3381411"/>
              <a:ext cx="138012" cy="43737"/>
            </a:xfrm>
            <a:custGeom>
              <a:avLst/>
              <a:gdLst/>
              <a:ahLst/>
              <a:cxnLst/>
              <a:rect l="l" t="t" r="r" b="b"/>
              <a:pathLst>
                <a:path w="4323" h="1370" extrusionOk="0">
                  <a:moveTo>
                    <a:pt x="1823" y="905"/>
                  </a:moveTo>
                  <a:cubicBezTo>
                    <a:pt x="2454" y="751"/>
                    <a:pt x="3097" y="608"/>
                    <a:pt x="3775" y="489"/>
                  </a:cubicBezTo>
                  <a:cubicBezTo>
                    <a:pt x="3918" y="405"/>
                    <a:pt x="4073" y="346"/>
                    <a:pt x="4228" y="310"/>
                  </a:cubicBezTo>
                  <a:cubicBezTo>
                    <a:pt x="4144" y="179"/>
                    <a:pt x="4323" y="274"/>
                    <a:pt x="4311" y="155"/>
                  </a:cubicBezTo>
                  <a:cubicBezTo>
                    <a:pt x="3418" y="1"/>
                    <a:pt x="2477" y="382"/>
                    <a:pt x="1668" y="536"/>
                  </a:cubicBezTo>
                  <a:cubicBezTo>
                    <a:pt x="1370" y="644"/>
                    <a:pt x="1049" y="739"/>
                    <a:pt x="763" y="858"/>
                  </a:cubicBezTo>
                  <a:cubicBezTo>
                    <a:pt x="477" y="965"/>
                    <a:pt x="156" y="1060"/>
                    <a:pt x="1" y="1298"/>
                  </a:cubicBezTo>
                  <a:cubicBezTo>
                    <a:pt x="596" y="1370"/>
                    <a:pt x="1192" y="989"/>
                    <a:pt x="1823" y="9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39"/>
            <p:cNvSpPr/>
            <p:nvPr/>
          </p:nvSpPr>
          <p:spPr>
            <a:xfrm>
              <a:off x="487240" y="3679047"/>
              <a:ext cx="233404" cy="49803"/>
            </a:xfrm>
            <a:custGeom>
              <a:avLst/>
              <a:gdLst/>
              <a:ahLst/>
              <a:cxnLst/>
              <a:rect l="l" t="t" r="r" b="b"/>
              <a:pathLst>
                <a:path w="7311" h="1560" extrusionOk="0">
                  <a:moveTo>
                    <a:pt x="6120" y="36"/>
                  </a:moveTo>
                  <a:cubicBezTo>
                    <a:pt x="4501" y="226"/>
                    <a:pt x="2893" y="524"/>
                    <a:pt x="1310" y="953"/>
                  </a:cubicBezTo>
                  <a:cubicBezTo>
                    <a:pt x="1060" y="1000"/>
                    <a:pt x="810" y="1084"/>
                    <a:pt x="572" y="1167"/>
                  </a:cubicBezTo>
                  <a:cubicBezTo>
                    <a:pt x="357" y="1286"/>
                    <a:pt x="36" y="1286"/>
                    <a:pt x="0" y="1560"/>
                  </a:cubicBezTo>
                  <a:cubicBezTo>
                    <a:pt x="1155" y="1405"/>
                    <a:pt x="2393" y="1060"/>
                    <a:pt x="3655" y="857"/>
                  </a:cubicBezTo>
                  <a:cubicBezTo>
                    <a:pt x="4929" y="655"/>
                    <a:pt x="6251" y="524"/>
                    <a:pt x="7311" y="72"/>
                  </a:cubicBezTo>
                  <a:cubicBezTo>
                    <a:pt x="6941" y="0"/>
                    <a:pt x="6489" y="48"/>
                    <a:pt x="6120" y="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39"/>
            <p:cNvSpPr/>
            <p:nvPr/>
          </p:nvSpPr>
          <p:spPr>
            <a:xfrm>
              <a:off x="512684" y="3458190"/>
              <a:ext cx="160455" cy="42620"/>
            </a:xfrm>
            <a:custGeom>
              <a:avLst/>
              <a:gdLst/>
              <a:ahLst/>
              <a:cxnLst/>
              <a:rect l="l" t="t" r="r" b="b"/>
              <a:pathLst>
                <a:path w="5026" h="1335" extrusionOk="0">
                  <a:moveTo>
                    <a:pt x="810" y="822"/>
                  </a:moveTo>
                  <a:cubicBezTo>
                    <a:pt x="513" y="929"/>
                    <a:pt x="132" y="965"/>
                    <a:pt x="1" y="1239"/>
                  </a:cubicBezTo>
                  <a:cubicBezTo>
                    <a:pt x="406" y="1334"/>
                    <a:pt x="822" y="1132"/>
                    <a:pt x="1239" y="1048"/>
                  </a:cubicBezTo>
                  <a:cubicBezTo>
                    <a:pt x="2549" y="775"/>
                    <a:pt x="3954" y="620"/>
                    <a:pt x="5025" y="155"/>
                  </a:cubicBezTo>
                  <a:cubicBezTo>
                    <a:pt x="3489" y="1"/>
                    <a:pt x="2096" y="489"/>
                    <a:pt x="810" y="82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39"/>
            <p:cNvSpPr/>
            <p:nvPr/>
          </p:nvSpPr>
          <p:spPr>
            <a:xfrm>
              <a:off x="501670" y="3439195"/>
              <a:ext cx="175651" cy="41471"/>
            </a:xfrm>
            <a:custGeom>
              <a:avLst/>
              <a:gdLst/>
              <a:ahLst/>
              <a:cxnLst/>
              <a:rect l="l" t="t" r="r" b="b"/>
              <a:pathLst>
                <a:path w="5502" h="1299" extrusionOk="0">
                  <a:moveTo>
                    <a:pt x="1120" y="1084"/>
                  </a:moveTo>
                  <a:cubicBezTo>
                    <a:pt x="2322" y="905"/>
                    <a:pt x="3596" y="786"/>
                    <a:pt x="4608" y="465"/>
                  </a:cubicBezTo>
                  <a:lnTo>
                    <a:pt x="4906" y="453"/>
                  </a:lnTo>
                  <a:cubicBezTo>
                    <a:pt x="4894" y="143"/>
                    <a:pt x="5335" y="250"/>
                    <a:pt x="5501" y="96"/>
                  </a:cubicBezTo>
                  <a:cubicBezTo>
                    <a:pt x="5263" y="0"/>
                    <a:pt x="4763" y="72"/>
                    <a:pt x="4477" y="119"/>
                  </a:cubicBezTo>
                  <a:cubicBezTo>
                    <a:pt x="3263" y="262"/>
                    <a:pt x="2072" y="453"/>
                    <a:pt x="953" y="703"/>
                  </a:cubicBezTo>
                  <a:cubicBezTo>
                    <a:pt x="596" y="798"/>
                    <a:pt x="108" y="774"/>
                    <a:pt x="1" y="1096"/>
                  </a:cubicBezTo>
                  <a:cubicBezTo>
                    <a:pt x="334" y="1298"/>
                    <a:pt x="751" y="1131"/>
                    <a:pt x="1120" y="108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39"/>
            <p:cNvSpPr/>
            <p:nvPr/>
          </p:nvSpPr>
          <p:spPr>
            <a:xfrm>
              <a:off x="503969" y="3418284"/>
              <a:ext cx="165372" cy="37671"/>
            </a:xfrm>
            <a:custGeom>
              <a:avLst/>
              <a:gdLst/>
              <a:ahLst/>
              <a:cxnLst/>
              <a:rect l="l" t="t" r="r" b="b"/>
              <a:pathLst>
                <a:path w="5180" h="1180" extrusionOk="0">
                  <a:moveTo>
                    <a:pt x="1929" y="893"/>
                  </a:moveTo>
                  <a:cubicBezTo>
                    <a:pt x="2858" y="786"/>
                    <a:pt x="3810" y="703"/>
                    <a:pt x="4608" y="596"/>
                  </a:cubicBezTo>
                  <a:cubicBezTo>
                    <a:pt x="4810" y="572"/>
                    <a:pt x="5108" y="620"/>
                    <a:pt x="5179" y="441"/>
                  </a:cubicBezTo>
                  <a:cubicBezTo>
                    <a:pt x="3905" y="0"/>
                    <a:pt x="1953" y="358"/>
                    <a:pt x="679" y="703"/>
                  </a:cubicBezTo>
                  <a:cubicBezTo>
                    <a:pt x="417" y="774"/>
                    <a:pt x="95" y="822"/>
                    <a:pt x="0" y="1060"/>
                  </a:cubicBezTo>
                  <a:cubicBezTo>
                    <a:pt x="572" y="1179"/>
                    <a:pt x="1238" y="977"/>
                    <a:pt x="1929" y="8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39"/>
            <p:cNvSpPr/>
            <p:nvPr/>
          </p:nvSpPr>
          <p:spPr>
            <a:xfrm>
              <a:off x="547291" y="3377611"/>
              <a:ext cx="73012" cy="10663"/>
            </a:xfrm>
            <a:custGeom>
              <a:avLst/>
              <a:gdLst/>
              <a:ahLst/>
              <a:cxnLst/>
              <a:rect l="l" t="t" r="r" b="b"/>
              <a:pathLst>
                <a:path w="2287" h="334" extrusionOk="0">
                  <a:moveTo>
                    <a:pt x="2286" y="167"/>
                  </a:moveTo>
                  <a:cubicBezTo>
                    <a:pt x="2155" y="36"/>
                    <a:pt x="1893" y="24"/>
                    <a:pt x="1667" y="12"/>
                  </a:cubicBezTo>
                  <a:cubicBezTo>
                    <a:pt x="1096" y="1"/>
                    <a:pt x="346" y="120"/>
                    <a:pt x="0" y="334"/>
                  </a:cubicBezTo>
                  <a:cubicBezTo>
                    <a:pt x="667" y="310"/>
                    <a:pt x="1501" y="84"/>
                    <a:pt x="2286" y="16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39"/>
            <p:cNvSpPr/>
            <p:nvPr/>
          </p:nvSpPr>
          <p:spPr>
            <a:xfrm>
              <a:off x="495956" y="3780537"/>
              <a:ext cx="169586" cy="38789"/>
            </a:xfrm>
            <a:custGeom>
              <a:avLst/>
              <a:gdLst/>
              <a:ahLst/>
              <a:cxnLst/>
              <a:rect l="l" t="t" r="r" b="b"/>
              <a:pathLst>
                <a:path w="5312" h="1215" extrusionOk="0">
                  <a:moveTo>
                    <a:pt x="4490" y="72"/>
                  </a:moveTo>
                  <a:cubicBezTo>
                    <a:pt x="2918" y="274"/>
                    <a:pt x="1846" y="1167"/>
                    <a:pt x="1" y="941"/>
                  </a:cubicBezTo>
                  <a:cubicBezTo>
                    <a:pt x="263" y="1215"/>
                    <a:pt x="953" y="1024"/>
                    <a:pt x="1442" y="1048"/>
                  </a:cubicBezTo>
                  <a:cubicBezTo>
                    <a:pt x="2763" y="762"/>
                    <a:pt x="3882" y="286"/>
                    <a:pt x="5311" y="119"/>
                  </a:cubicBezTo>
                  <a:cubicBezTo>
                    <a:pt x="5144" y="0"/>
                    <a:pt x="4775" y="72"/>
                    <a:pt x="4490" y="7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39"/>
            <p:cNvSpPr/>
            <p:nvPr/>
          </p:nvSpPr>
          <p:spPr>
            <a:xfrm>
              <a:off x="909512" y="3343037"/>
              <a:ext cx="104203" cy="103405"/>
            </a:xfrm>
            <a:custGeom>
              <a:avLst/>
              <a:gdLst/>
              <a:ahLst/>
              <a:cxnLst/>
              <a:rect l="l" t="t" r="r" b="b"/>
              <a:pathLst>
                <a:path w="3264" h="3239" extrusionOk="0">
                  <a:moveTo>
                    <a:pt x="727" y="3239"/>
                  </a:moveTo>
                  <a:cubicBezTo>
                    <a:pt x="775" y="3227"/>
                    <a:pt x="739" y="3131"/>
                    <a:pt x="799" y="3119"/>
                  </a:cubicBezTo>
                  <a:cubicBezTo>
                    <a:pt x="1049" y="3155"/>
                    <a:pt x="1370" y="3060"/>
                    <a:pt x="1715" y="3024"/>
                  </a:cubicBezTo>
                  <a:cubicBezTo>
                    <a:pt x="2156" y="2989"/>
                    <a:pt x="2644" y="2953"/>
                    <a:pt x="3061" y="2917"/>
                  </a:cubicBezTo>
                  <a:cubicBezTo>
                    <a:pt x="3097" y="2846"/>
                    <a:pt x="3263" y="2917"/>
                    <a:pt x="3251" y="2798"/>
                  </a:cubicBezTo>
                  <a:cubicBezTo>
                    <a:pt x="3239" y="2679"/>
                    <a:pt x="3109" y="2715"/>
                    <a:pt x="3109" y="2608"/>
                  </a:cubicBezTo>
                  <a:cubicBezTo>
                    <a:pt x="2966" y="1869"/>
                    <a:pt x="2704" y="1274"/>
                    <a:pt x="2608" y="500"/>
                  </a:cubicBezTo>
                  <a:cubicBezTo>
                    <a:pt x="2656" y="464"/>
                    <a:pt x="2716" y="452"/>
                    <a:pt x="2763" y="464"/>
                  </a:cubicBezTo>
                  <a:cubicBezTo>
                    <a:pt x="2144" y="0"/>
                    <a:pt x="811" y="524"/>
                    <a:pt x="132" y="488"/>
                  </a:cubicBezTo>
                  <a:cubicBezTo>
                    <a:pt x="1" y="1226"/>
                    <a:pt x="418" y="2000"/>
                    <a:pt x="418" y="2691"/>
                  </a:cubicBezTo>
                  <a:cubicBezTo>
                    <a:pt x="608" y="2846"/>
                    <a:pt x="537" y="3108"/>
                    <a:pt x="727" y="3239"/>
                  </a:cubicBezTo>
                  <a:close/>
                  <a:moveTo>
                    <a:pt x="2918" y="2679"/>
                  </a:moveTo>
                  <a:cubicBezTo>
                    <a:pt x="2847" y="2691"/>
                    <a:pt x="2799" y="2679"/>
                    <a:pt x="2799" y="2596"/>
                  </a:cubicBezTo>
                  <a:cubicBezTo>
                    <a:pt x="2870" y="2584"/>
                    <a:pt x="2918" y="2608"/>
                    <a:pt x="2918" y="2679"/>
                  </a:cubicBezTo>
                  <a:close/>
                  <a:moveTo>
                    <a:pt x="2108" y="1155"/>
                  </a:moveTo>
                  <a:cubicBezTo>
                    <a:pt x="1954" y="1084"/>
                    <a:pt x="1811" y="988"/>
                    <a:pt x="1680" y="893"/>
                  </a:cubicBezTo>
                  <a:cubicBezTo>
                    <a:pt x="1954" y="941"/>
                    <a:pt x="2251" y="1191"/>
                    <a:pt x="2525" y="1334"/>
                  </a:cubicBezTo>
                  <a:cubicBezTo>
                    <a:pt x="2430" y="1369"/>
                    <a:pt x="2251" y="1238"/>
                    <a:pt x="2108" y="1155"/>
                  </a:cubicBezTo>
                  <a:close/>
                  <a:moveTo>
                    <a:pt x="2382" y="560"/>
                  </a:moveTo>
                  <a:cubicBezTo>
                    <a:pt x="2382" y="667"/>
                    <a:pt x="2394" y="786"/>
                    <a:pt x="2430" y="893"/>
                  </a:cubicBezTo>
                  <a:cubicBezTo>
                    <a:pt x="2251" y="798"/>
                    <a:pt x="2085" y="667"/>
                    <a:pt x="1942" y="524"/>
                  </a:cubicBezTo>
                  <a:cubicBezTo>
                    <a:pt x="2096" y="500"/>
                    <a:pt x="2239" y="512"/>
                    <a:pt x="2382" y="560"/>
                  </a:cubicBezTo>
                  <a:close/>
                  <a:moveTo>
                    <a:pt x="1775" y="643"/>
                  </a:moveTo>
                  <a:cubicBezTo>
                    <a:pt x="1751" y="703"/>
                    <a:pt x="1668" y="572"/>
                    <a:pt x="1585" y="595"/>
                  </a:cubicBezTo>
                  <a:cubicBezTo>
                    <a:pt x="1632" y="512"/>
                    <a:pt x="1763" y="595"/>
                    <a:pt x="1775" y="643"/>
                  </a:cubicBezTo>
                  <a:close/>
                  <a:moveTo>
                    <a:pt x="1418" y="1203"/>
                  </a:moveTo>
                  <a:cubicBezTo>
                    <a:pt x="1418" y="1238"/>
                    <a:pt x="1382" y="1226"/>
                    <a:pt x="1358" y="1238"/>
                  </a:cubicBezTo>
                  <a:cubicBezTo>
                    <a:pt x="1358" y="1214"/>
                    <a:pt x="1394" y="1214"/>
                    <a:pt x="1418" y="1214"/>
                  </a:cubicBezTo>
                  <a:close/>
                  <a:moveTo>
                    <a:pt x="1144" y="643"/>
                  </a:moveTo>
                  <a:cubicBezTo>
                    <a:pt x="1144" y="679"/>
                    <a:pt x="1144" y="714"/>
                    <a:pt x="1180" y="714"/>
                  </a:cubicBezTo>
                  <a:cubicBezTo>
                    <a:pt x="1108" y="798"/>
                    <a:pt x="1025" y="679"/>
                    <a:pt x="930" y="703"/>
                  </a:cubicBezTo>
                  <a:cubicBezTo>
                    <a:pt x="965" y="655"/>
                    <a:pt x="1073" y="667"/>
                    <a:pt x="1144" y="643"/>
                  </a:cubicBezTo>
                  <a:close/>
                  <a:moveTo>
                    <a:pt x="1132" y="2441"/>
                  </a:moveTo>
                  <a:cubicBezTo>
                    <a:pt x="1096" y="2500"/>
                    <a:pt x="894" y="2477"/>
                    <a:pt x="858" y="2453"/>
                  </a:cubicBezTo>
                  <a:lnTo>
                    <a:pt x="858" y="2334"/>
                  </a:lnTo>
                  <a:cubicBezTo>
                    <a:pt x="942" y="2381"/>
                    <a:pt x="1037" y="2417"/>
                    <a:pt x="1132" y="2441"/>
                  </a:cubicBezTo>
                  <a:close/>
                  <a:moveTo>
                    <a:pt x="775" y="1762"/>
                  </a:moveTo>
                  <a:cubicBezTo>
                    <a:pt x="775" y="1786"/>
                    <a:pt x="739" y="1786"/>
                    <a:pt x="715" y="1786"/>
                  </a:cubicBezTo>
                  <a:cubicBezTo>
                    <a:pt x="727" y="1762"/>
                    <a:pt x="751" y="1774"/>
                    <a:pt x="775" y="176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39"/>
            <p:cNvSpPr/>
            <p:nvPr/>
          </p:nvSpPr>
          <p:spPr>
            <a:xfrm>
              <a:off x="841863" y="3657753"/>
              <a:ext cx="249015" cy="60849"/>
            </a:xfrm>
            <a:custGeom>
              <a:avLst/>
              <a:gdLst/>
              <a:ahLst/>
              <a:cxnLst/>
              <a:rect l="l" t="t" r="r" b="b"/>
              <a:pathLst>
                <a:path w="7800" h="1906" extrusionOk="0">
                  <a:moveTo>
                    <a:pt x="5835" y="929"/>
                  </a:moveTo>
                  <a:cubicBezTo>
                    <a:pt x="6347" y="786"/>
                    <a:pt x="6990" y="596"/>
                    <a:pt x="7418" y="334"/>
                  </a:cubicBezTo>
                  <a:cubicBezTo>
                    <a:pt x="7514" y="274"/>
                    <a:pt x="7799" y="108"/>
                    <a:pt x="7621" y="0"/>
                  </a:cubicBezTo>
                  <a:cubicBezTo>
                    <a:pt x="5335" y="870"/>
                    <a:pt x="2049" y="822"/>
                    <a:pt x="1" y="1905"/>
                  </a:cubicBezTo>
                  <a:cubicBezTo>
                    <a:pt x="2025" y="1774"/>
                    <a:pt x="3834" y="1191"/>
                    <a:pt x="5835" y="92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39"/>
            <p:cNvSpPr/>
            <p:nvPr/>
          </p:nvSpPr>
          <p:spPr>
            <a:xfrm>
              <a:off x="825134" y="3630394"/>
              <a:ext cx="255847" cy="48303"/>
            </a:xfrm>
            <a:custGeom>
              <a:avLst/>
              <a:gdLst/>
              <a:ahLst/>
              <a:cxnLst/>
              <a:rect l="l" t="t" r="r" b="b"/>
              <a:pathLst>
                <a:path w="8014" h="1513" extrusionOk="0">
                  <a:moveTo>
                    <a:pt x="7418" y="107"/>
                  </a:moveTo>
                  <a:cubicBezTo>
                    <a:pt x="6990" y="143"/>
                    <a:pt x="6561" y="191"/>
                    <a:pt x="6133" y="274"/>
                  </a:cubicBezTo>
                  <a:cubicBezTo>
                    <a:pt x="5692" y="345"/>
                    <a:pt x="5263" y="334"/>
                    <a:pt x="4799" y="381"/>
                  </a:cubicBezTo>
                  <a:cubicBezTo>
                    <a:pt x="3942" y="465"/>
                    <a:pt x="3037" y="655"/>
                    <a:pt x="2215" y="786"/>
                  </a:cubicBezTo>
                  <a:cubicBezTo>
                    <a:pt x="1787" y="869"/>
                    <a:pt x="1334" y="929"/>
                    <a:pt x="953" y="1036"/>
                  </a:cubicBezTo>
                  <a:cubicBezTo>
                    <a:pt x="560" y="1143"/>
                    <a:pt x="132" y="1274"/>
                    <a:pt x="1" y="1512"/>
                  </a:cubicBezTo>
                  <a:cubicBezTo>
                    <a:pt x="1096" y="1429"/>
                    <a:pt x="2334" y="1179"/>
                    <a:pt x="3585" y="1012"/>
                  </a:cubicBezTo>
                  <a:cubicBezTo>
                    <a:pt x="4835" y="846"/>
                    <a:pt x="6133" y="774"/>
                    <a:pt x="7216" y="417"/>
                  </a:cubicBezTo>
                  <a:cubicBezTo>
                    <a:pt x="7406" y="405"/>
                    <a:pt x="7502" y="310"/>
                    <a:pt x="7680" y="286"/>
                  </a:cubicBezTo>
                  <a:cubicBezTo>
                    <a:pt x="7752" y="179"/>
                    <a:pt x="8014" y="143"/>
                    <a:pt x="7942" y="0"/>
                  </a:cubicBezTo>
                  <a:lnTo>
                    <a:pt x="7835" y="0"/>
                  </a:lnTo>
                  <a:cubicBezTo>
                    <a:pt x="7704" y="48"/>
                    <a:pt x="7549" y="72"/>
                    <a:pt x="7418" y="10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39"/>
            <p:cNvSpPr/>
            <p:nvPr/>
          </p:nvSpPr>
          <p:spPr>
            <a:xfrm>
              <a:off x="786761" y="3427798"/>
              <a:ext cx="120134" cy="29658"/>
            </a:xfrm>
            <a:custGeom>
              <a:avLst/>
              <a:gdLst/>
              <a:ahLst/>
              <a:cxnLst/>
              <a:rect l="l" t="t" r="r" b="b"/>
              <a:pathLst>
                <a:path w="3763" h="929" extrusionOk="0">
                  <a:moveTo>
                    <a:pt x="2917" y="345"/>
                  </a:moveTo>
                  <a:cubicBezTo>
                    <a:pt x="3239" y="262"/>
                    <a:pt x="3572" y="191"/>
                    <a:pt x="3763" y="0"/>
                  </a:cubicBezTo>
                  <a:cubicBezTo>
                    <a:pt x="2441" y="12"/>
                    <a:pt x="1000" y="310"/>
                    <a:pt x="0" y="786"/>
                  </a:cubicBezTo>
                  <a:cubicBezTo>
                    <a:pt x="274" y="929"/>
                    <a:pt x="619" y="786"/>
                    <a:pt x="941" y="726"/>
                  </a:cubicBezTo>
                  <a:cubicBezTo>
                    <a:pt x="1620" y="595"/>
                    <a:pt x="2310" y="488"/>
                    <a:pt x="2917" y="34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39"/>
            <p:cNvSpPr/>
            <p:nvPr/>
          </p:nvSpPr>
          <p:spPr>
            <a:xfrm>
              <a:off x="844545" y="3559297"/>
              <a:ext cx="134947" cy="28541"/>
            </a:xfrm>
            <a:custGeom>
              <a:avLst/>
              <a:gdLst/>
              <a:ahLst/>
              <a:cxnLst/>
              <a:rect l="l" t="t" r="r" b="b"/>
              <a:pathLst>
                <a:path w="4227" h="894" extrusionOk="0">
                  <a:moveTo>
                    <a:pt x="0" y="894"/>
                  </a:moveTo>
                  <a:cubicBezTo>
                    <a:pt x="1429" y="727"/>
                    <a:pt x="2834" y="465"/>
                    <a:pt x="4227" y="120"/>
                  </a:cubicBezTo>
                  <a:cubicBezTo>
                    <a:pt x="4072" y="1"/>
                    <a:pt x="3691" y="120"/>
                    <a:pt x="3489" y="60"/>
                  </a:cubicBezTo>
                  <a:cubicBezTo>
                    <a:pt x="2536" y="155"/>
                    <a:pt x="1595" y="322"/>
                    <a:pt x="679" y="536"/>
                  </a:cubicBezTo>
                  <a:cubicBezTo>
                    <a:pt x="476" y="679"/>
                    <a:pt x="12" y="572"/>
                    <a:pt x="0" y="8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39"/>
            <p:cNvSpPr/>
            <p:nvPr/>
          </p:nvSpPr>
          <p:spPr>
            <a:xfrm>
              <a:off x="821335" y="3571077"/>
              <a:ext cx="239884" cy="42620"/>
            </a:xfrm>
            <a:custGeom>
              <a:avLst/>
              <a:gdLst/>
              <a:ahLst/>
              <a:cxnLst/>
              <a:rect l="l" t="t" r="r" b="b"/>
              <a:pathLst>
                <a:path w="7514" h="1335" extrusionOk="0">
                  <a:moveTo>
                    <a:pt x="1263" y="775"/>
                  </a:moveTo>
                  <a:cubicBezTo>
                    <a:pt x="798" y="882"/>
                    <a:pt x="322" y="953"/>
                    <a:pt x="1" y="1191"/>
                  </a:cubicBezTo>
                  <a:cubicBezTo>
                    <a:pt x="156" y="1334"/>
                    <a:pt x="417" y="1180"/>
                    <a:pt x="644" y="1251"/>
                  </a:cubicBezTo>
                  <a:cubicBezTo>
                    <a:pt x="2596" y="918"/>
                    <a:pt x="4858" y="620"/>
                    <a:pt x="6752" y="251"/>
                  </a:cubicBezTo>
                  <a:cubicBezTo>
                    <a:pt x="7014" y="203"/>
                    <a:pt x="7323" y="191"/>
                    <a:pt x="7514" y="1"/>
                  </a:cubicBezTo>
                  <a:cubicBezTo>
                    <a:pt x="6918" y="84"/>
                    <a:pt x="6240" y="48"/>
                    <a:pt x="5561" y="108"/>
                  </a:cubicBezTo>
                  <a:cubicBezTo>
                    <a:pt x="4108" y="239"/>
                    <a:pt x="2680" y="465"/>
                    <a:pt x="1263" y="77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39"/>
            <p:cNvSpPr/>
            <p:nvPr/>
          </p:nvSpPr>
          <p:spPr>
            <a:xfrm>
              <a:off x="828550" y="3615932"/>
              <a:ext cx="238384" cy="42620"/>
            </a:xfrm>
            <a:custGeom>
              <a:avLst/>
              <a:gdLst/>
              <a:ahLst/>
              <a:cxnLst/>
              <a:rect l="l" t="t" r="r" b="b"/>
              <a:pathLst>
                <a:path w="7467" h="1335" extrusionOk="0">
                  <a:moveTo>
                    <a:pt x="5704" y="513"/>
                  </a:moveTo>
                  <a:cubicBezTo>
                    <a:pt x="6335" y="429"/>
                    <a:pt x="6990" y="429"/>
                    <a:pt x="7466" y="84"/>
                  </a:cubicBezTo>
                  <a:cubicBezTo>
                    <a:pt x="7216" y="1"/>
                    <a:pt x="6966" y="72"/>
                    <a:pt x="6716" y="84"/>
                  </a:cubicBezTo>
                  <a:cubicBezTo>
                    <a:pt x="4323" y="298"/>
                    <a:pt x="1763" y="441"/>
                    <a:pt x="1" y="1275"/>
                  </a:cubicBezTo>
                  <a:cubicBezTo>
                    <a:pt x="596" y="1334"/>
                    <a:pt x="1215" y="1156"/>
                    <a:pt x="1858" y="1060"/>
                  </a:cubicBezTo>
                  <a:cubicBezTo>
                    <a:pt x="3132" y="882"/>
                    <a:pt x="4454" y="691"/>
                    <a:pt x="5704" y="51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39"/>
            <p:cNvSpPr/>
            <p:nvPr/>
          </p:nvSpPr>
          <p:spPr>
            <a:xfrm>
              <a:off x="815270" y="3590487"/>
              <a:ext cx="261147" cy="44855"/>
            </a:xfrm>
            <a:custGeom>
              <a:avLst/>
              <a:gdLst/>
              <a:ahLst/>
              <a:cxnLst/>
              <a:rect l="l" t="t" r="r" b="b"/>
              <a:pathLst>
                <a:path w="8180" h="1405" extrusionOk="0">
                  <a:moveTo>
                    <a:pt x="3536" y="417"/>
                  </a:moveTo>
                  <a:cubicBezTo>
                    <a:pt x="2596" y="536"/>
                    <a:pt x="1655" y="726"/>
                    <a:pt x="738" y="976"/>
                  </a:cubicBezTo>
                  <a:cubicBezTo>
                    <a:pt x="476" y="1048"/>
                    <a:pt x="131" y="1107"/>
                    <a:pt x="0" y="1369"/>
                  </a:cubicBezTo>
                  <a:cubicBezTo>
                    <a:pt x="655" y="1405"/>
                    <a:pt x="1346" y="1238"/>
                    <a:pt x="2048" y="1143"/>
                  </a:cubicBezTo>
                  <a:cubicBezTo>
                    <a:pt x="3786" y="905"/>
                    <a:pt x="5608" y="726"/>
                    <a:pt x="7334" y="464"/>
                  </a:cubicBezTo>
                  <a:cubicBezTo>
                    <a:pt x="7632" y="417"/>
                    <a:pt x="8037" y="417"/>
                    <a:pt x="8180" y="119"/>
                  </a:cubicBezTo>
                  <a:cubicBezTo>
                    <a:pt x="8037" y="0"/>
                    <a:pt x="7835" y="71"/>
                    <a:pt x="7680" y="83"/>
                  </a:cubicBezTo>
                  <a:cubicBezTo>
                    <a:pt x="6370" y="226"/>
                    <a:pt x="4906" y="238"/>
                    <a:pt x="3536" y="41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39"/>
            <p:cNvSpPr/>
            <p:nvPr/>
          </p:nvSpPr>
          <p:spPr>
            <a:xfrm>
              <a:off x="774597" y="3400789"/>
              <a:ext cx="134213" cy="44503"/>
            </a:xfrm>
            <a:custGeom>
              <a:avLst/>
              <a:gdLst/>
              <a:ahLst/>
              <a:cxnLst/>
              <a:rect l="l" t="t" r="r" b="b"/>
              <a:pathLst>
                <a:path w="4204" h="1394" extrusionOk="0">
                  <a:moveTo>
                    <a:pt x="1643" y="537"/>
                  </a:moveTo>
                  <a:cubicBezTo>
                    <a:pt x="1060" y="703"/>
                    <a:pt x="369" y="775"/>
                    <a:pt x="0" y="1156"/>
                  </a:cubicBezTo>
                  <a:cubicBezTo>
                    <a:pt x="262" y="1394"/>
                    <a:pt x="667" y="1168"/>
                    <a:pt x="1000" y="1084"/>
                  </a:cubicBezTo>
                  <a:cubicBezTo>
                    <a:pt x="2060" y="822"/>
                    <a:pt x="3346" y="679"/>
                    <a:pt x="4203" y="263"/>
                  </a:cubicBezTo>
                  <a:cubicBezTo>
                    <a:pt x="4156" y="1"/>
                    <a:pt x="3751" y="96"/>
                    <a:pt x="3453" y="96"/>
                  </a:cubicBezTo>
                  <a:cubicBezTo>
                    <a:pt x="2870" y="251"/>
                    <a:pt x="2203" y="346"/>
                    <a:pt x="1643" y="53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39"/>
            <p:cNvSpPr/>
            <p:nvPr/>
          </p:nvSpPr>
          <p:spPr>
            <a:xfrm>
              <a:off x="393349" y="3431597"/>
              <a:ext cx="95041" cy="106087"/>
            </a:xfrm>
            <a:custGeom>
              <a:avLst/>
              <a:gdLst/>
              <a:ahLst/>
              <a:cxnLst/>
              <a:rect l="l" t="t" r="r" b="b"/>
              <a:pathLst>
                <a:path w="2977" h="3323" extrusionOk="0">
                  <a:moveTo>
                    <a:pt x="2382" y="191"/>
                  </a:moveTo>
                  <a:cubicBezTo>
                    <a:pt x="1631" y="0"/>
                    <a:pt x="619" y="381"/>
                    <a:pt x="0" y="667"/>
                  </a:cubicBezTo>
                  <a:cubicBezTo>
                    <a:pt x="203" y="1631"/>
                    <a:pt x="405" y="2608"/>
                    <a:pt x="846" y="3322"/>
                  </a:cubicBezTo>
                  <a:cubicBezTo>
                    <a:pt x="1560" y="3084"/>
                    <a:pt x="2274" y="2846"/>
                    <a:pt x="2977" y="2596"/>
                  </a:cubicBezTo>
                  <a:cubicBezTo>
                    <a:pt x="2810" y="1774"/>
                    <a:pt x="2703" y="869"/>
                    <a:pt x="2382" y="191"/>
                  </a:cubicBezTo>
                  <a:close/>
                  <a:moveTo>
                    <a:pt x="2274" y="988"/>
                  </a:moveTo>
                  <a:cubicBezTo>
                    <a:pt x="2346" y="1048"/>
                    <a:pt x="2334" y="1179"/>
                    <a:pt x="2370" y="1262"/>
                  </a:cubicBezTo>
                  <a:cubicBezTo>
                    <a:pt x="2334" y="1238"/>
                    <a:pt x="2286" y="1227"/>
                    <a:pt x="2239" y="1250"/>
                  </a:cubicBezTo>
                  <a:cubicBezTo>
                    <a:pt x="2227" y="1131"/>
                    <a:pt x="2227" y="1036"/>
                    <a:pt x="2274" y="988"/>
                  </a:cubicBezTo>
                  <a:close/>
                  <a:moveTo>
                    <a:pt x="715" y="1417"/>
                  </a:moveTo>
                  <a:cubicBezTo>
                    <a:pt x="715" y="1393"/>
                    <a:pt x="750" y="1393"/>
                    <a:pt x="774" y="1381"/>
                  </a:cubicBezTo>
                  <a:cubicBezTo>
                    <a:pt x="774" y="1417"/>
                    <a:pt x="738" y="1405"/>
                    <a:pt x="715" y="1417"/>
                  </a:cubicBezTo>
                  <a:close/>
                  <a:moveTo>
                    <a:pt x="834" y="1655"/>
                  </a:moveTo>
                  <a:cubicBezTo>
                    <a:pt x="869" y="1596"/>
                    <a:pt x="1012" y="1643"/>
                    <a:pt x="1084" y="1619"/>
                  </a:cubicBezTo>
                  <a:cubicBezTo>
                    <a:pt x="1084" y="1715"/>
                    <a:pt x="881" y="1703"/>
                    <a:pt x="834" y="1655"/>
                  </a:cubicBezTo>
                  <a:close/>
                  <a:moveTo>
                    <a:pt x="1000" y="3012"/>
                  </a:moveTo>
                  <a:cubicBezTo>
                    <a:pt x="977" y="2977"/>
                    <a:pt x="965" y="2941"/>
                    <a:pt x="977" y="2905"/>
                  </a:cubicBezTo>
                  <a:lnTo>
                    <a:pt x="1215" y="2893"/>
                  </a:lnTo>
                  <a:cubicBezTo>
                    <a:pt x="1155" y="2953"/>
                    <a:pt x="1084" y="2989"/>
                    <a:pt x="1000" y="3012"/>
                  </a:cubicBezTo>
                  <a:close/>
                  <a:moveTo>
                    <a:pt x="989" y="1905"/>
                  </a:moveTo>
                  <a:cubicBezTo>
                    <a:pt x="1477" y="1846"/>
                    <a:pt x="2108" y="1929"/>
                    <a:pt x="2501" y="1786"/>
                  </a:cubicBezTo>
                  <a:cubicBezTo>
                    <a:pt x="2536" y="1786"/>
                    <a:pt x="2536" y="1834"/>
                    <a:pt x="2536" y="1869"/>
                  </a:cubicBezTo>
                  <a:cubicBezTo>
                    <a:pt x="2310" y="1893"/>
                    <a:pt x="2048" y="1905"/>
                    <a:pt x="1798" y="1929"/>
                  </a:cubicBezTo>
                  <a:cubicBezTo>
                    <a:pt x="1489" y="1953"/>
                    <a:pt x="1155" y="2108"/>
                    <a:pt x="989" y="1905"/>
                  </a:cubicBezTo>
                  <a:close/>
                  <a:moveTo>
                    <a:pt x="1286" y="2286"/>
                  </a:moveTo>
                  <a:cubicBezTo>
                    <a:pt x="1286" y="2179"/>
                    <a:pt x="1512" y="2215"/>
                    <a:pt x="1643" y="2215"/>
                  </a:cubicBezTo>
                  <a:cubicBezTo>
                    <a:pt x="1953" y="2203"/>
                    <a:pt x="2274" y="2179"/>
                    <a:pt x="2584" y="2120"/>
                  </a:cubicBezTo>
                  <a:cubicBezTo>
                    <a:pt x="2608" y="2120"/>
                    <a:pt x="2632" y="2120"/>
                    <a:pt x="2632" y="2143"/>
                  </a:cubicBezTo>
                  <a:cubicBezTo>
                    <a:pt x="2334" y="2179"/>
                    <a:pt x="1584" y="2334"/>
                    <a:pt x="1274" y="2286"/>
                  </a:cubicBezTo>
                  <a:close/>
                  <a:moveTo>
                    <a:pt x="2405" y="2453"/>
                  </a:moveTo>
                  <a:cubicBezTo>
                    <a:pt x="2405" y="2334"/>
                    <a:pt x="2608" y="2405"/>
                    <a:pt x="2643" y="2310"/>
                  </a:cubicBezTo>
                  <a:cubicBezTo>
                    <a:pt x="2691" y="2310"/>
                    <a:pt x="2703" y="2346"/>
                    <a:pt x="2703" y="2417"/>
                  </a:cubicBezTo>
                  <a:cubicBezTo>
                    <a:pt x="2584" y="2417"/>
                    <a:pt x="2524" y="2477"/>
                    <a:pt x="2393" y="245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39"/>
            <p:cNvSpPr/>
            <p:nvPr/>
          </p:nvSpPr>
          <p:spPr>
            <a:xfrm>
              <a:off x="432872" y="3546367"/>
              <a:ext cx="269543" cy="58965"/>
            </a:xfrm>
            <a:custGeom>
              <a:avLst/>
              <a:gdLst/>
              <a:ahLst/>
              <a:cxnLst/>
              <a:rect l="l" t="t" r="r" b="b"/>
              <a:pathLst>
                <a:path w="8443" h="1847" extrusionOk="0">
                  <a:moveTo>
                    <a:pt x="6323" y="596"/>
                  </a:moveTo>
                  <a:cubicBezTo>
                    <a:pt x="7073" y="501"/>
                    <a:pt x="7906" y="549"/>
                    <a:pt x="8442" y="120"/>
                  </a:cubicBezTo>
                  <a:cubicBezTo>
                    <a:pt x="8252" y="1"/>
                    <a:pt x="7942" y="25"/>
                    <a:pt x="7632" y="37"/>
                  </a:cubicBezTo>
                  <a:cubicBezTo>
                    <a:pt x="7597" y="37"/>
                    <a:pt x="7597" y="84"/>
                    <a:pt x="7549" y="72"/>
                  </a:cubicBezTo>
                  <a:cubicBezTo>
                    <a:pt x="5835" y="72"/>
                    <a:pt x="4382" y="477"/>
                    <a:pt x="2918" y="787"/>
                  </a:cubicBezTo>
                  <a:cubicBezTo>
                    <a:pt x="1846" y="1013"/>
                    <a:pt x="798" y="1275"/>
                    <a:pt x="1" y="1787"/>
                  </a:cubicBezTo>
                  <a:cubicBezTo>
                    <a:pt x="643" y="1846"/>
                    <a:pt x="1310" y="1561"/>
                    <a:pt x="2001" y="1406"/>
                  </a:cubicBezTo>
                  <a:cubicBezTo>
                    <a:pt x="3406" y="1096"/>
                    <a:pt x="4811" y="787"/>
                    <a:pt x="6323" y="59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39"/>
            <p:cNvSpPr/>
            <p:nvPr/>
          </p:nvSpPr>
          <p:spPr>
            <a:xfrm>
              <a:off x="456433" y="3654337"/>
              <a:ext cx="274108" cy="58934"/>
            </a:xfrm>
            <a:custGeom>
              <a:avLst/>
              <a:gdLst/>
              <a:ahLst/>
              <a:cxnLst/>
              <a:rect l="l" t="t" r="r" b="b"/>
              <a:pathLst>
                <a:path w="8586" h="1846" extrusionOk="0">
                  <a:moveTo>
                    <a:pt x="8037" y="405"/>
                  </a:moveTo>
                  <a:cubicBezTo>
                    <a:pt x="8180" y="286"/>
                    <a:pt x="8526" y="334"/>
                    <a:pt x="8585" y="143"/>
                  </a:cubicBezTo>
                  <a:cubicBezTo>
                    <a:pt x="8240" y="0"/>
                    <a:pt x="7835" y="72"/>
                    <a:pt x="7442" y="107"/>
                  </a:cubicBezTo>
                  <a:cubicBezTo>
                    <a:pt x="5109" y="310"/>
                    <a:pt x="2608" y="679"/>
                    <a:pt x="703" y="1310"/>
                  </a:cubicBezTo>
                  <a:cubicBezTo>
                    <a:pt x="453" y="1405"/>
                    <a:pt x="108" y="1465"/>
                    <a:pt x="1" y="1727"/>
                  </a:cubicBezTo>
                  <a:cubicBezTo>
                    <a:pt x="156" y="1846"/>
                    <a:pt x="310" y="1667"/>
                    <a:pt x="525" y="1727"/>
                  </a:cubicBezTo>
                  <a:cubicBezTo>
                    <a:pt x="3013" y="1155"/>
                    <a:pt x="5513" y="715"/>
                    <a:pt x="8037"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39"/>
            <p:cNvSpPr/>
            <p:nvPr/>
          </p:nvSpPr>
          <p:spPr>
            <a:xfrm>
              <a:off x="446568" y="3566512"/>
              <a:ext cx="252782" cy="58199"/>
            </a:xfrm>
            <a:custGeom>
              <a:avLst/>
              <a:gdLst/>
              <a:ahLst/>
              <a:cxnLst/>
              <a:rect l="l" t="t" r="r" b="b"/>
              <a:pathLst>
                <a:path w="7918" h="1823" extrusionOk="0">
                  <a:moveTo>
                    <a:pt x="1846" y="1323"/>
                  </a:moveTo>
                  <a:cubicBezTo>
                    <a:pt x="3334" y="1061"/>
                    <a:pt x="4870" y="680"/>
                    <a:pt x="6465" y="489"/>
                  </a:cubicBezTo>
                  <a:cubicBezTo>
                    <a:pt x="6977" y="430"/>
                    <a:pt x="7561" y="441"/>
                    <a:pt x="7918" y="132"/>
                  </a:cubicBezTo>
                  <a:cubicBezTo>
                    <a:pt x="7418" y="1"/>
                    <a:pt x="6787" y="60"/>
                    <a:pt x="6263" y="120"/>
                  </a:cubicBezTo>
                  <a:cubicBezTo>
                    <a:pt x="4251" y="334"/>
                    <a:pt x="2239" y="680"/>
                    <a:pt x="631" y="1251"/>
                  </a:cubicBezTo>
                  <a:cubicBezTo>
                    <a:pt x="405" y="1334"/>
                    <a:pt x="143" y="1406"/>
                    <a:pt x="0" y="1584"/>
                  </a:cubicBezTo>
                  <a:cubicBezTo>
                    <a:pt x="238" y="1823"/>
                    <a:pt x="572" y="1632"/>
                    <a:pt x="881" y="1549"/>
                  </a:cubicBezTo>
                  <a:cubicBezTo>
                    <a:pt x="1191" y="1477"/>
                    <a:pt x="1560" y="1394"/>
                    <a:pt x="1846" y="13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39"/>
            <p:cNvSpPr/>
            <p:nvPr/>
          </p:nvSpPr>
          <p:spPr>
            <a:xfrm>
              <a:off x="625220" y="3826892"/>
              <a:ext cx="40321" cy="14111"/>
            </a:xfrm>
            <a:custGeom>
              <a:avLst/>
              <a:gdLst/>
              <a:ahLst/>
              <a:cxnLst/>
              <a:rect l="l" t="t" r="r" b="b"/>
              <a:pathLst>
                <a:path w="1263" h="442" extrusionOk="0">
                  <a:moveTo>
                    <a:pt x="1262" y="1"/>
                  </a:moveTo>
                  <a:cubicBezTo>
                    <a:pt x="822" y="84"/>
                    <a:pt x="286" y="84"/>
                    <a:pt x="0" y="322"/>
                  </a:cubicBezTo>
                  <a:cubicBezTo>
                    <a:pt x="441" y="441"/>
                    <a:pt x="976" y="191"/>
                    <a:pt x="1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39"/>
            <p:cNvSpPr/>
            <p:nvPr/>
          </p:nvSpPr>
          <p:spPr>
            <a:xfrm>
              <a:off x="313504" y="3305397"/>
              <a:ext cx="870882" cy="605170"/>
            </a:xfrm>
            <a:custGeom>
              <a:avLst/>
              <a:gdLst/>
              <a:ahLst/>
              <a:cxnLst/>
              <a:rect l="l" t="t" r="r" b="b"/>
              <a:pathLst>
                <a:path w="27279" h="18956" extrusionOk="0">
                  <a:moveTo>
                    <a:pt x="26897" y="13311"/>
                  </a:moveTo>
                  <a:cubicBezTo>
                    <a:pt x="25873" y="11264"/>
                    <a:pt x="25457" y="8811"/>
                    <a:pt x="24683" y="6561"/>
                  </a:cubicBezTo>
                  <a:cubicBezTo>
                    <a:pt x="24504" y="6025"/>
                    <a:pt x="24254" y="5501"/>
                    <a:pt x="24040" y="4977"/>
                  </a:cubicBezTo>
                  <a:cubicBezTo>
                    <a:pt x="23373" y="3370"/>
                    <a:pt x="22694" y="1798"/>
                    <a:pt x="21992" y="322"/>
                  </a:cubicBezTo>
                  <a:cubicBezTo>
                    <a:pt x="21789" y="227"/>
                    <a:pt x="21730" y="0"/>
                    <a:pt x="21397" y="36"/>
                  </a:cubicBezTo>
                  <a:cubicBezTo>
                    <a:pt x="21349" y="36"/>
                    <a:pt x="21337" y="72"/>
                    <a:pt x="21289" y="72"/>
                  </a:cubicBezTo>
                  <a:cubicBezTo>
                    <a:pt x="20134" y="572"/>
                    <a:pt x="18491" y="691"/>
                    <a:pt x="16967" y="739"/>
                  </a:cubicBezTo>
                  <a:cubicBezTo>
                    <a:pt x="16503" y="762"/>
                    <a:pt x="16110" y="715"/>
                    <a:pt x="15693" y="762"/>
                  </a:cubicBezTo>
                  <a:cubicBezTo>
                    <a:pt x="14610" y="893"/>
                    <a:pt x="13562" y="1274"/>
                    <a:pt x="12634" y="1858"/>
                  </a:cubicBezTo>
                  <a:cubicBezTo>
                    <a:pt x="12562" y="1941"/>
                    <a:pt x="12645" y="2155"/>
                    <a:pt x="12562" y="2167"/>
                  </a:cubicBezTo>
                  <a:cubicBezTo>
                    <a:pt x="12264" y="2239"/>
                    <a:pt x="12157" y="2179"/>
                    <a:pt x="12038" y="2012"/>
                  </a:cubicBezTo>
                  <a:cubicBezTo>
                    <a:pt x="11467" y="1977"/>
                    <a:pt x="10859" y="1798"/>
                    <a:pt x="10193" y="1762"/>
                  </a:cubicBezTo>
                  <a:cubicBezTo>
                    <a:pt x="9490" y="1703"/>
                    <a:pt x="8776" y="1703"/>
                    <a:pt x="8062" y="1762"/>
                  </a:cubicBezTo>
                  <a:cubicBezTo>
                    <a:pt x="6859" y="1893"/>
                    <a:pt x="5787" y="2358"/>
                    <a:pt x="4668" y="2667"/>
                  </a:cubicBezTo>
                  <a:cubicBezTo>
                    <a:pt x="3501" y="2989"/>
                    <a:pt x="2382" y="3298"/>
                    <a:pt x="1180" y="3536"/>
                  </a:cubicBezTo>
                  <a:cubicBezTo>
                    <a:pt x="1037" y="4156"/>
                    <a:pt x="906" y="5025"/>
                    <a:pt x="799" y="5763"/>
                  </a:cubicBezTo>
                  <a:cubicBezTo>
                    <a:pt x="513" y="5775"/>
                    <a:pt x="239" y="5858"/>
                    <a:pt x="1" y="6025"/>
                  </a:cubicBezTo>
                  <a:cubicBezTo>
                    <a:pt x="180" y="7192"/>
                    <a:pt x="572" y="8299"/>
                    <a:pt x="894" y="9394"/>
                  </a:cubicBezTo>
                  <a:cubicBezTo>
                    <a:pt x="1204" y="10490"/>
                    <a:pt x="1608" y="11526"/>
                    <a:pt x="1966" y="12585"/>
                  </a:cubicBezTo>
                  <a:cubicBezTo>
                    <a:pt x="2489" y="14204"/>
                    <a:pt x="3037" y="15859"/>
                    <a:pt x="3513" y="17431"/>
                  </a:cubicBezTo>
                  <a:cubicBezTo>
                    <a:pt x="3668" y="17943"/>
                    <a:pt x="3763" y="18538"/>
                    <a:pt x="4156" y="18931"/>
                  </a:cubicBezTo>
                  <a:cubicBezTo>
                    <a:pt x="4406" y="18955"/>
                    <a:pt x="4752" y="18884"/>
                    <a:pt x="5049" y="18931"/>
                  </a:cubicBezTo>
                  <a:cubicBezTo>
                    <a:pt x="8085" y="18205"/>
                    <a:pt x="11598" y="17931"/>
                    <a:pt x="14562" y="17133"/>
                  </a:cubicBezTo>
                  <a:cubicBezTo>
                    <a:pt x="15015" y="17395"/>
                    <a:pt x="16039" y="17372"/>
                    <a:pt x="16527" y="17110"/>
                  </a:cubicBezTo>
                  <a:cubicBezTo>
                    <a:pt x="16741" y="17014"/>
                    <a:pt x="16813" y="16800"/>
                    <a:pt x="17015" y="16705"/>
                  </a:cubicBezTo>
                  <a:cubicBezTo>
                    <a:pt x="18301" y="16502"/>
                    <a:pt x="19658" y="16348"/>
                    <a:pt x="21004" y="16157"/>
                  </a:cubicBezTo>
                  <a:cubicBezTo>
                    <a:pt x="22349" y="15967"/>
                    <a:pt x="23754" y="15919"/>
                    <a:pt x="24945" y="15562"/>
                  </a:cubicBezTo>
                  <a:cubicBezTo>
                    <a:pt x="25361" y="15502"/>
                    <a:pt x="25778" y="15407"/>
                    <a:pt x="26183" y="15288"/>
                  </a:cubicBezTo>
                  <a:cubicBezTo>
                    <a:pt x="26588" y="15193"/>
                    <a:pt x="27052" y="15169"/>
                    <a:pt x="27266" y="14859"/>
                  </a:cubicBezTo>
                  <a:cubicBezTo>
                    <a:pt x="27278" y="14312"/>
                    <a:pt x="26838" y="13907"/>
                    <a:pt x="26897" y="13311"/>
                  </a:cubicBezTo>
                  <a:close/>
                  <a:moveTo>
                    <a:pt x="22968" y="3298"/>
                  </a:moveTo>
                  <a:cubicBezTo>
                    <a:pt x="23028" y="3382"/>
                    <a:pt x="23063" y="3477"/>
                    <a:pt x="23099" y="3572"/>
                  </a:cubicBezTo>
                  <a:cubicBezTo>
                    <a:pt x="23528" y="4275"/>
                    <a:pt x="23694" y="5132"/>
                    <a:pt x="24016" y="5918"/>
                  </a:cubicBezTo>
                  <a:cubicBezTo>
                    <a:pt x="24980" y="8180"/>
                    <a:pt x="25576" y="10883"/>
                    <a:pt x="26480" y="13300"/>
                  </a:cubicBezTo>
                  <a:cubicBezTo>
                    <a:pt x="26195" y="13264"/>
                    <a:pt x="26028" y="12835"/>
                    <a:pt x="25766" y="12692"/>
                  </a:cubicBezTo>
                  <a:cubicBezTo>
                    <a:pt x="25528" y="11371"/>
                    <a:pt x="24956" y="10192"/>
                    <a:pt x="24611" y="8918"/>
                  </a:cubicBezTo>
                  <a:cubicBezTo>
                    <a:pt x="24266" y="7608"/>
                    <a:pt x="24052" y="6263"/>
                    <a:pt x="23540" y="5049"/>
                  </a:cubicBezTo>
                  <a:cubicBezTo>
                    <a:pt x="23397" y="4537"/>
                    <a:pt x="23147" y="4025"/>
                    <a:pt x="22980" y="3429"/>
                  </a:cubicBezTo>
                  <a:cubicBezTo>
                    <a:pt x="22932" y="3286"/>
                    <a:pt x="22849" y="2977"/>
                    <a:pt x="22968" y="3298"/>
                  </a:cubicBezTo>
                  <a:close/>
                  <a:moveTo>
                    <a:pt x="13276" y="1810"/>
                  </a:moveTo>
                  <a:cubicBezTo>
                    <a:pt x="13753" y="1596"/>
                    <a:pt x="14265" y="1417"/>
                    <a:pt x="14777" y="1274"/>
                  </a:cubicBezTo>
                  <a:cubicBezTo>
                    <a:pt x="16170" y="941"/>
                    <a:pt x="18003" y="977"/>
                    <a:pt x="19551" y="917"/>
                  </a:cubicBezTo>
                  <a:cubicBezTo>
                    <a:pt x="20206" y="893"/>
                    <a:pt x="20849" y="715"/>
                    <a:pt x="21420" y="405"/>
                  </a:cubicBezTo>
                  <a:cubicBezTo>
                    <a:pt x="21432" y="369"/>
                    <a:pt x="21468" y="358"/>
                    <a:pt x="21492" y="346"/>
                  </a:cubicBezTo>
                  <a:cubicBezTo>
                    <a:pt x="21516" y="346"/>
                    <a:pt x="21527" y="369"/>
                    <a:pt x="21551" y="369"/>
                  </a:cubicBezTo>
                  <a:cubicBezTo>
                    <a:pt x="21885" y="1191"/>
                    <a:pt x="22170" y="2024"/>
                    <a:pt x="22409" y="2882"/>
                  </a:cubicBezTo>
                  <a:cubicBezTo>
                    <a:pt x="22647" y="3739"/>
                    <a:pt x="22944" y="4596"/>
                    <a:pt x="23194" y="5453"/>
                  </a:cubicBezTo>
                  <a:cubicBezTo>
                    <a:pt x="23587" y="6727"/>
                    <a:pt x="23956" y="8049"/>
                    <a:pt x="24409" y="9311"/>
                  </a:cubicBezTo>
                  <a:cubicBezTo>
                    <a:pt x="24814" y="10430"/>
                    <a:pt x="24992" y="11668"/>
                    <a:pt x="25385" y="12847"/>
                  </a:cubicBezTo>
                  <a:cubicBezTo>
                    <a:pt x="25111" y="13133"/>
                    <a:pt x="24790" y="13383"/>
                    <a:pt x="24445" y="13573"/>
                  </a:cubicBezTo>
                  <a:cubicBezTo>
                    <a:pt x="23385" y="14026"/>
                    <a:pt x="22099" y="14002"/>
                    <a:pt x="20694" y="14121"/>
                  </a:cubicBezTo>
                  <a:cubicBezTo>
                    <a:pt x="18896" y="14264"/>
                    <a:pt x="17253" y="14585"/>
                    <a:pt x="16146" y="15324"/>
                  </a:cubicBezTo>
                  <a:cubicBezTo>
                    <a:pt x="16039" y="15216"/>
                    <a:pt x="16063" y="14955"/>
                    <a:pt x="15979" y="14800"/>
                  </a:cubicBezTo>
                  <a:cubicBezTo>
                    <a:pt x="16074" y="14657"/>
                    <a:pt x="16313" y="14621"/>
                    <a:pt x="16301" y="14383"/>
                  </a:cubicBezTo>
                  <a:cubicBezTo>
                    <a:pt x="16265" y="14145"/>
                    <a:pt x="16003" y="14157"/>
                    <a:pt x="15812" y="14097"/>
                  </a:cubicBezTo>
                  <a:cubicBezTo>
                    <a:pt x="15574" y="13300"/>
                    <a:pt x="15431" y="12395"/>
                    <a:pt x="15217" y="11561"/>
                  </a:cubicBezTo>
                  <a:cubicBezTo>
                    <a:pt x="15312" y="11418"/>
                    <a:pt x="15586" y="11442"/>
                    <a:pt x="15598" y="11216"/>
                  </a:cubicBezTo>
                  <a:cubicBezTo>
                    <a:pt x="15562" y="10966"/>
                    <a:pt x="15312" y="10954"/>
                    <a:pt x="15086" y="10930"/>
                  </a:cubicBezTo>
                  <a:cubicBezTo>
                    <a:pt x="14931" y="10097"/>
                    <a:pt x="14693" y="9359"/>
                    <a:pt x="14515" y="8549"/>
                  </a:cubicBezTo>
                  <a:cubicBezTo>
                    <a:pt x="14669" y="8359"/>
                    <a:pt x="14931" y="8359"/>
                    <a:pt x="14920" y="8097"/>
                  </a:cubicBezTo>
                  <a:cubicBezTo>
                    <a:pt x="14896" y="7823"/>
                    <a:pt x="14634" y="7811"/>
                    <a:pt x="14324" y="7787"/>
                  </a:cubicBezTo>
                  <a:cubicBezTo>
                    <a:pt x="14158" y="7013"/>
                    <a:pt x="13955" y="6299"/>
                    <a:pt x="13788" y="5537"/>
                  </a:cubicBezTo>
                  <a:cubicBezTo>
                    <a:pt x="13919" y="5346"/>
                    <a:pt x="14193" y="5346"/>
                    <a:pt x="14181" y="5096"/>
                  </a:cubicBezTo>
                  <a:cubicBezTo>
                    <a:pt x="14169" y="4858"/>
                    <a:pt x="13896" y="4822"/>
                    <a:pt x="13586" y="4787"/>
                  </a:cubicBezTo>
                  <a:cubicBezTo>
                    <a:pt x="13431" y="4132"/>
                    <a:pt x="13276" y="3465"/>
                    <a:pt x="13098" y="2846"/>
                  </a:cubicBezTo>
                  <a:cubicBezTo>
                    <a:pt x="13169" y="2667"/>
                    <a:pt x="13491" y="2739"/>
                    <a:pt x="13467" y="2465"/>
                  </a:cubicBezTo>
                  <a:cubicBezTo>
                    <a:pt x="13479" y="2096"/>
                    <a:pt x="12991" y="2263"/>
                    <a:pt x="12836" y="2084"/>
                  </a:cubicBezTo>
                  <a:cubicBezTo>
                    <a:pt x="12895" y="1893"/>
                    <a:pt x="13110" y="1870"/>
                    <a:pt x="13276" y="1810"/>
                  </a:cubicBezTo>
                  <a:close/>
                  <a:moveTo>
                    <a:pt x="13657" y="5096"/>
                  </a:moveTo>
                  <a:cubicBezTo>
                    <a:pt x="13491" y="5370"/>
                    <a:pt x="12764" y="5394"/>
                    <a:pt x="12336" y="5394"/>
                  </a:cubicBezTo>
                  <a:cubicBezTo>
                    <a:pt x="12574" y="5144"/>
                    <a:pt x="13324" y="5084"/>
                    <a:pt x="13657" y="5084"/>
                  </a:cubicBezTo>
                  <a:close/>
                  <a:moveTo>
                    <a:pt x="12788" y="4906"/>
                  </a:moveTo>
                  <a:cubicBezTo>
                    <a:pt x="12669" y="4251"/>
                    <a:pt x="12574" y="3548"/>
                    <a:pt x="12372" y="2989"/>
                  </a:cubicBezTo>
                  <a:cubicBezTo>
                    <a:pt x="12431" y="2882"/>
                    <a:pt x="12634" y="2905"/>
                    <a:pt x="12764" y="2858"/>
                  </a:cubicBezTo>
                  <a:cubicBezTo>
                    <a:pt x="12872" y="3536"/>
                    <a:pt x="13062" y="4156"/>
                    <a:pt x="13169" y="4834"/>
                  </a:cubicBezTo>
                  <a:cubicBezTo>
                    <a:pt x="13038" y="4858"/>
                    <a:pt x="12919" y="4882"/>
                    <a:pt x="12788" y="4906"/>
                  </a:cubicBezTo>
                  <a:close/>
                  <a:moveTo>
                    <a:pt x="13396" y="5632"/>
                  </a:moveTo>
                  <a:cubicBezTo>
                    <a:pt x="13550" y="6370"/>
                    <a:pt x="13777" y="7025"/>
                    <a:pt x="13931" y="7775"/>
                  </a:cubicBezTo>
                  <a:cubicBezTo>
                    <a:pt x="13788" y="7811"/>
                    <a:pt x="13610" y="7799"/>
                    <a:pt x="13479" y="7847"/>
                  </a:cubicBezTo>
                  <a:cubicBezTo>
                    <a:pt x="13324" y="7120"/>
                    <a:pt x="13145" y="6418"/>
                    <a:pt x="12979" y="5703"/>
                  </a:cubicBezTo>
                  <a:cubicBezTo>
                    <a:pt x="13145" y="5692"/>
                    <a:pt x="13229" y="5620"/>
                    <a:pt x="13396" y="5620"/>
                  </a:cubicBezTo>
                  <a:close/>
                  <a:moveTo>
                    <a:pt x="13717" y="8144"/>
                  </a:moveTo>
                  <a:cubicBezTo>
                    <a:pt x="13991" y="8085"/>
                    <a:pt x="14312" y="7966"/>
                    <a:pt x="14491" y="8108"/>
                  </a:cubicBezTo>
                  <a:cubicBezTo>
                    <a:pt x="14158" y="8323"/>
                    <a:pt x="13419" y="8430"/>
                    <a:pt x="13003" y="8394"/>
                  </a:cubicBezTo>
                  <a:cubicBezTo>
                    <a:pt x="13086" y="8168"/>
                    <a:pt x="13455" y="8180"/>
                    <a:pt x="13717" y="8132"/>
                  </a:cubicBezTo>
                  <a:close/>
                  <a:moveTo>
                    <a:pt x="14098" y="8597"/>
                  </a:moveTo>
                  <a:cubicBezTo>
                    <a:pt x="14336" y="9371"/>
                    <a:pt x="14515" y="10168"/>
                    <a:pt x="14634" y="10978"/>
                  </a:cubicBezTo>
                  <a:lnTo>
                    <a:pt x="14193" y="10990"/>
                  </a:lnTo>
                  <a:cubicBezTo>
                    <a:pt x="14015" y="10228"/>
                    <a:pt x="13836" y="9478"/>
                    <a:pt x="13681" y="8692"/>
                  </a:cubicBezTo>
                  <a:cubicBezTo>
                    <a:pt x="13812" y="8644"/>
                    <a:pt x="13979" y="8644"/>
                    <a:pt x="14098" y="8585"/>
                  </a:cubicBezTo>
                  <a:close/>
                  <a:moveTo>
                    <a:pt x="14586" y="11180"/>
                  </a:moveTo>
                  <a:cubicBezTo>
                    <a:pt x="14765" y="11145"/>
                    <a:pt x="15039" y="11073"/>
                    <a:pt x="15122" y="11240"/>
                  </a:cubicBezTo>
                  <a:cubicBezTo>
                    <a:pt x="14717" y="11347"/>
                    <a:pt x="14110" y="11526"/>
                    <a:pt x="13717" y="11466"/>
                  </a:cubicBezTo>
                  <a:cubicBezTo>
                    <a:pt x="13848" y="11287"/>
                    <a:pt x="14277" y="11228"/>
                    <a:pt x="14586" y="11168"/>
                  </a:cubicBezTo>
                  <a:close/>
                  <a:moveTo>
                    <a:pt x="14753" y="11668"/>
                  </a:moveTo>
                  <a:cubicBezTo>
                    <a:pt x="15015" y="12419"/>
                    <a:pt x="15193" y="13395"/>
                    <a:pt x="15372" y="14145"/>
                  </a:cubicBezTo>
                  <a:lnTo>
                    <a:pt x="14872" y="14157"/>
                  </a:lnTo>
                  <a:cubicBezTo>
                    <a:pt x="14729" y="13359"/>
                    <a:pt x="14550" y="12573"/>
                    <a:pt x="14396" y="11764"/>
                  </a:cubicBezTo>
                  <a:cubicBezTo>
                    <a:pt x="14503" y="11716"/>
                    <a:pt x="14646" y="11716"/>
                    <a:pt x="14753" y="11668"/>
                  </a:cubicBezTo>
                  <a:close/>
                  <a:moveTo>
                    <a:pt x="15170" y="14419"/>
                  </a:moveTo>
                  <a:cubicBezTo>
                    <a:pt x="15408" y="14371"/>
                    <a:pt x="15765" y="14240"/>
                    <a:pt x="15908" y="14454"/>
                  </a:cubicBezTo>
                  <a:cubicBezTo>
                    <a:pt x="15431" y="14585"/>
                    <a:pt x="14943" y="14657"/>
                    <a:pt x="14443" y="14645"/>
                  </a:cubicBezTo>
                  <a:cubicBezTo>
                    <a:pt x="14586" y="14502"/>
                    <a:pt x="14896" y="14478"/>
                    <a:pt x="15170" y="14419"/>
                  </a:cubicBezTo>
                  <a:close/>
                  <a:moveTo>
                    <a:pt x="13157" y="2429"/>
                  </a:moveTo>
                  <a:cubicBezTo>
                    <a:pt x="12895" y="2632"/>
                    <a:pt x="12169" y="2703"/>
                    <a:pt x="11776" y="2620"/>
                  </a:cubicBezTo>
                  <a:cubicBezTo>
                    <a:pt x="12086" y="2429"/>
                    <a:pt x="12764" y="2346"/>
                    <a:pt x="13157" y="2417"/>
                  </a:cubicBezTo>
                  <a:close/>
                  <a:moveTo>
                    <a:pt x="8216" y="2132"/>
                  </a:moveTo>
                  <a:cubicBezTo>
                    <a:pt x="9324" y="2001"/>
                    <a:pt x="10633" y="2132"/>
                    <a:pt x="11717" y="2286"/>
                  </a:cubicBezTo>
                  <a:cubicBezTo>
                    <a:pt x="11086" y="2405"/>
                    <a:pt x="11371" y="3203"/>
                    <a:pt x="12050" y="3001"/>
                  </a:cubicBezTo>
                  <a:cubicBezTo>
                    <a:pt x="12122" y="3656"/>
                    <a:pt x="12253" y="4310"/>
                    <a:pt x="12431" y="4953"/>
                  </a:cubicBezTo>
                  <a:cubicBezTo>
                    <a:pt x="12217" y="5120"/>
                    <a:pt x="11824" y="5120"/>
                    <a:pt x="11812" y="5477"/>
                  </a:cubicBezTo>
                  <a:cubicBezTo>
                    <a:pt x="11872" y="5799"/>
                    <a:pt x="12241" y="5775"/>
                    <a:pt x="12598" y="5775"/>
                  </a:cubicBezTo>
                  <a:cubicBezTo>
                    <a:pt x="12741" y="6513"/>
                    <a:pt x="12979" y="7132"/>
                    <a:pt x="13074" y="7918"/>
                  </a:cubicBezTo>
                  <a:cubicBezTo>
                    <a:pt x="12860" y="8061"/>
                    <a:pt x="12622" y="8168"/>
                    <a:pt x="12574" y="8454"/>
                  </a:cubicBezTo>
                  <a:cubicBezTo>
                    <a:pt x="12634" y="8740"/>
                    <a:pt x="12907" y="8787"/>
                    <a:pt x="13253" y="8751"/>
                  </a:cubicBezTo>
                  <a:cubicBezTo>
                    <a:pt x="13407" y="9561"/>
                    <a:pt x="13598" y="10347"/>
                    <a:pt x="13788" y="11121"/>
                  </a:cubicBezTo>
                  <a:cubicBezTo>
                    <a:pt x="13086" y="11145"/>
                    <a:pt x="12955" y="12014"/>
                    <a:pt x="13919" y="11811"/>
                  </a:cubicBezTo>
                  <a:cubicBezTo>
                    <a:pt x="14169" y="12550"/>
                    <a:pt x="14265" y="13478"/>
                    <a:pt x="14491" y="14252"/>
                  </a:cubicBezTo>
                  <a:cubicBezTo>
                    <a:pt x="14003" y="14335"/>
                    <a:pt x="13931" y="15205"/>
                    <a:pt x="14693" y="15014"/>
                  </a:cubicBezTo>
                  <a:cubicBezTo>
                    <a:pt x="14705" y="15252"/>
                    <a:pt x="14800" y="15395"/>
                    <a:pt x="14824" y="15621"/>
                  </a:cubicBezTo>
                  <a:cubicBezTo>
                    <a:pt x="14300" y="15383"/>
                    <a:pt x="13443" y="15502"/>
                    <a:pt x="12764" y="15431"/>
                  </a:cubicBezTo>
                  <a:cubicBezTo>
                    <a:pt x="10443" y="15514"/>
                    <a:pt x="8716" y="16526"/>
                    <a:pt x="6323" y="16490"/>
                  </a:cubicBezTo>
                  <a:cubicBezTo>
                    <a:pt x="5787" y="16479"/>
                    <a:pt x="5466" y="16324"/>
                    <a:pt x="5014" y="16181"/>
                  </a:cubicBezTo>
                  <a:cubicBezTo>
                    <a:pt x="5014" y="16062"/>
                    <a:pt x="5002" y="15943"/>
                    <a:pt x="4966" y="15824"/>
                  </a:cubicBezTo>
                  <a:cubicBezTo>
                    <a:pt x="3644" y="11954"/>
                    <a:pt x="2751" y="7632"/>
                    <a:pt x="1465" y="3715"/>
                  </a:cubicBezTo>
                  <a:cubicBezTo>
                    <a:pt x="3894" y="3489"/>
                    <a:pt x="5787" y="2405"/>
                    <a:pt x="8216" y="2120"/>
                  </a:cubicBezTo>
                  <a:close/>
                  <a:moveTo>
                    <a:pt x="1418" y="4644"/>
                  </a:moveTo>
                  <a:cubicBezTo>
                    <a:pt x="1442" y="4644"/>
                    <a:pt x="1442" y="4644"/>
                    <a:pt x="1442" y="4668"/>
                  </a:cubicBezTo>
                  <a:cubicBezTo>
                    <a:pt x="2013" y="6632"/>
                    <a:pt x="2442" y="8740"/>
                    <a:pt x="3013" y="10692"/>
                  </a:cubicBezTo>
                  <a:cubicBezTo>
                    <a:pt x="3311" y="11668"/>
                    <a:pt x="3537" y="12704"/>
                    <a:pt x="3882" y="13633"/>
                  </a:cubicBezTo>
                  <a:cubicBezTo>
                    <a:pt x="4001" y="14145"/>
                    <a:pt x="4192" y="14574"/>
                    <a:pt x="4323" y="15074"/>
                  </a:cubicBezTo>
                  <a:cubicBezTo>
                    <a:pt x="4454" y="15526"/>
                    <a:pt x="4787" y="15967"/>
                    <a:pt x="4716" y="16443"/>
                  </a:cubicBezTo>
                  <a:cubicBezTo>
                    <a:pt x="4061" y="14728"/>
                    <a:pt x="3513" y="12895"/>
                    <a:pt x="2954" y="11085"/>
                  </a:cubicBezTo>
                  <a:cubicBezTo>
                    <a:pt x="2358" y="9311"/>
                    <a:pt x="1906" y="7370"/>
                    <a:pt x="1311" y="5584"/>
                  </a:cubicBezTo>
                  <a:cubicBezTo>
                    <a:pt x="1334" y="5263"/>
                    <a:pt x="1394" y="4965"/>
                    <a:pt x="1418" y="4644"/>
                  </a:cubicBezTo>
                  <a:close/>
                  <a:moveTo>
                    <a:pt x="1215" y="5918"/>
                  </a:moveTo>
                  <a:cubicBezTo>
                    <a:pt x="1239" y="5918"/>
                    <a:pt x="1239" y="5930"/>
                    <a:pt x="1251" y="5953"/>
                  </a:cubicBezTo>
                  <a:cubicBezTo>
                    <a:pt x="1454" y="6763"/>
                    <a:pt x="1763" y="7489"/>
                    <a:pt x="1894" y="8382"/>
                  </a:cubicBezTo>
                  <a:cubicBezTo>
                    <a:pt x="2858" y="11133"/>
                    <a:pt x="3656" y="14073"/>
                    <a:pt x="4561" y="16871"/>
                  </a:cubicBezTo>
                  <a:cubicBezTo>
                    <a:pt x="4537" y="17050"/>
                    <a:pt x="4454" y="17193"/>
                    <a:pt x="4418" y="17372"/>
                  </a:cubicBezTo>
                  <a:cubicBezTo>
                    <a:pt x="3835" y="15574"/>
                    <a:pt x="3382" y="13621"/>
                    <a:pt x="2858" y="11764"/>
                  </a:cubicBezTo>
                  <a:cubicBezTo>
                    <a:pt x="2168" y="10073"/>
                    <a:pt x="1715" y="8132"/>
                    <a:pt x="1120" y="6346"/>
                  </a:cubicBezTo>
                  <a:cubicBezTo>
                    <a:pt x="1180" y="6203"/>
                    <a:pt x="1204" y="6061"/>
                    <a:pt x="1215" y="5918"/>
                  </a:cubicBezTo>
                  <a:close/>
                  <a:moveTo>
                    <a:pt x="13907" y="16883"/>
                  </a:moveTo>
                  <a:cubicBezTo>
                    <a:pt x="12348" y="17288"/>
                    <a:pt x="10740" y="17514"/>
                    <a:pt x="9121" y="17848"/>
                  </a:cubicBezTo>
                  <a:cubicBezTo>
                    <a:pt x="8407" y="18003"/>
                    <a:pt x="7609" y="17991"/>
                    <a:pt x="6919" y="18134"/>
                  </a:cubicBezTo>
                  <a:cubicBezTo>
                    <a:pt x="5930" y="18098"/>
                    <a:pt x="5216" y="18634"/>
                    <a:pt x="4323" y="18431"/>
                  </a:cubicBezTo>
                  <a:cubicBezTo>
                    <a:pt x="3882" y="17550"/>
                    <a:pt x="3692" y="16359"/>
                    <a:pt x="3347" y="15371"/>
                  </a:cubicBezTo>
                  <a:cubicBezTo>
                    <a:pt x="2989" y="14371"/>
                    <a:pt x="2704" y="13323"/>
                    <a:pt x="2335" y="12359"/>
                  </a:cubicBezTo>
                  <a:cubicBezTo>
                    <a:pt x="1739" y="10252"/>
                    <a:pt x="1144" y="8156"/>
                    <a:pt x="453" y="6168"/>
                  </a:cubicBezTo>
                  <a:cubicBezTo>
                    <a:pt x="537" y="6168"/>
                    <a:pt x="620" y="6144"/>
                    <a:pt x="703" y="6108"/>
                  </a:cubicBezTo>
                  <a:cubicBezTo>
                    <a:pt x="739" y="6108"/>
                    <a:pt x="739" y="6073"/>
                    <a:pt x="775" y="6073"/>
                  </a:cubicBezTo>
                  <a:cubicBezTo>
                    <a:pt x="823" y="6073"/>
                    <a:pt x="811" y="6084"/>
                    <a:pt x="811" y="6108"/>
                  </a:cubicBezTo>
                  <a:cubicBezTo>
                    <a:pt x="1620" y="9085"/>
                    <a:pt x="2454" y="12026"/>
                    <a:pt x="3382" y="14919"/>
                  </a:cubicBezTo>
                  <a:cubicBezTo>
                    <a:pt x="3525" y="15407"/>
                    <a:pt x="3680" y="15895"/>
                    <a:pt x="3799" y="16395"/>
                  </a:cubicBezTo>
                  <a:cubicBezTo>
                    <a:pt x="3918" y="16871"/>
                    <a:pt x="3990" y="17395"/>
                    <a:pt x="4323" y="17764"/>
                  </a:cubicBezTo>
                  <a:cubicBezTo>
                    <a:pt x="6121" y="18193"/>
                    <a:pt x="8395" y="17633"/>
                    <a:pt x="10038" y="17252"/>
                  </a:cubicBezTo>
                  <a:cubicBezTo>
                    <a:pt x="11157" y="16991"/>
                    <a:pt x="12360" y="16633"/>
                    <a:pt x="13777" y="16550"/>
                  </a:cubicBezTo>
                  <a:cubicBezTo>
                    <a:pt x="13931" y="16538"/>
                    <a:pt x="14205" y="16467"/>
                    <a:pt x="14169" y="16705"/>
                  </a:cubicBezTo>
                  <a:cubicBezTo>
                    <a:pt x="14288" y="16860"/>
                    <a:pt x="14038" y="16871"/>
                    <a:pt x="13907" y="16883"/>
                  </a:cubicBezTo>
                  <a:close/>
                  <a:moveTo>
                    <a:pt x="11467" y="16229"/>
                  </a:moveTo>
                  <a:cubicBezTo>
                    <a:pt x="11812" y="16276"/>
                    <a:pt x="12395" y="16062"/>
                    <a:pt x="12931" y="16086"/>
                  </a:cubicBezTo>
                  <a:cubicBezTo>
                    <a:pt x="13288" y="16133"/>
                    <a:pt x="13705" y="16121"/>
                    <a:pt x="14098" y="16145"/>
                  </a:cubicBezTo>
                  <a:cubicBezTo>
                    <a:pt x="12634" y="16359"/>
                    <a:pt x="11300" y="16598"/>
                    <a:pt x="9943" y="16895"/>
                  </a:cubicBezTo>
                  <a:cubicBezTo>
                    <a:pt x="8300" y="17252"/>
                    <a:pt x="6538" y="17788"/>
                    <a:pt x="4680" y="17550"/>
                  </a:cubicBezTo>
                  <a:cubicBezTo>
                    <a:pt x="4621" y="17348"/>
                    <a:pt x="4847" y="17193"/>
                    <a:pt x="4871" y="16979"/>
                  </a:cubicBezTo>
                  <a:cubicBezTo>
                    <a:pt x="6097" y="17324"/>
                    <a:pt x="7990" y="17300"/>
                    <a:pt x="9193" y="16836"/>
                  </a:cubicBezTo>
                  <a:cubicBezTo>
                    <a:pt x="7978" y="17038"/>
                    <a:pt x="6145" y="17229"/>
                    <a:pt x="4978" y="16836"/>
                  </a:cubicBezTo>
                  <a:cubicBezTo>
                    <a:pt x="5025" y="16740"/>
                    <a:pt x="5061" y="16633"/>
                    <a:pt x="5073" y="16526"/>
                  </a:cubicBezTo>
                  <a:cubicBezTo>
                    <a:pt x="6549" y="17121"/>
                    <a:pt x="8728" y="16633"/>
                    <a:pt x="10193" y="16205"/>
                  </a:cubicBezTo>
                  <a:cubicBezTo>
                    <a:pt x="11610" y="15800"/>
                    <a:pt x="13419" y="15538"/>
                    <a:pt x="14860" y="15990"/>
                  </a:cubicBezTo>
                  <a:cubicBezTo>
                    <a:pt x="13788" y="16014"/>
                    <a:pt x="12467" y="15836"/>
                    <a:pt x="11467" y="16229"/>
                  </a:cubicBezTo>
                  <a:close/>
                  <a:moveTo>
                    <a:pt x="15801" y="17026"/>
                  </a:moveTo>
                  <a:lnTo>
                    <a:pt x="15384" y="17038"/>
                  </a:lnTo>
                  <a:lnTo>
                    <a:pt x="15193" y="17050"/>
                  </a:lnTo>
                  <a:cubicBezTo>
                    <a:pt x="15193" y="16991"/>
                    <a:pt x="15301" y="17038"/>
                    <a:pt x="15348" y="17014"/>
                  </a:cubicBezTo>
                  <a:cubicBezTo>
                    <a:pt x="15431" y="17038"/>
                    <a:pt x="15420" y="16979"/>
                    <a:pt x="15491" y="16979"/>
                  </a:cubicBezTo>
                  <a:lnTo>
                    <a:pt x="15741" y="16979"/>
                  </a:lnTo>
                  <a:cubicBezTo>
                    <a:pt x="15884" y="16931"/>
                    <a:pt x="16039" y="16907"/>
                    <a:pt x="16182" y="16871"/>
                  </a:cubicBezTo>
                  <a:cubicBezTo>
                    <a:pt x="16063" y="16931"/>
                    <a:pt x="15932" y="16991"/>
                    <a:pt x="15801" y="17026"/>
                  </a:cubicBezTo>
                  <a:close/>
                  <a:moveTo>
                    <a:pt x="16694" y="16383"/>
                  </a:moveTo>
                  <a:cubicBezTo>
                    <a:pt x="16110" y="16562"/>
                    <a:pt x="15205" y="16776"/>
                    <a:pt x="14586" y="16550"/>
                  </a:cubicBezTo>
                  <a:cubicBezTo>
                    <a:pt x="14967" y="16431"/>
                    <a:pt x="15265" y="16252"/>
                    <a:pt x="15336" y="15859"/>
                  </a:cubicBezTo>
                  <a:cubicBezTo>
                    <a:pt x="15205" y="15574"/>
                    <a:pt x="15098" y="15276"/>
                    <a:pt x="15027" y="14978"/>
                  </a:cubicBezTo>
                  <a:cubicBezTo>
                    <a:pt x="15217" y="14943"/>
                    <a:pt x="15479" y="14835"/>
                    <a:pt x="15658" y="14871"/>
                  </a:cubicBezTo>
                  <a:cubicBezTo>
                    <a:pt x="15789" y="15312"/>
                    <a:pt x="15884" y="15800"/>
                    <a:pt x="16170" y="16074"/>
                  </a:cubicBezTo>
                  <a:cubicBezTo>
                    <a:pt x="16372" y="16086"/>
                    <a:pt x="16467" y="16014"/>
                    <a:pt x="16646" y="15990"/>
                  </a:cubicBezTo>
                  <a:cubicBezTo>
                    <a:pt x="16563" y="16121"/>
                    <a:pt x="16717" y="16217"/>
                    <a:pt x="16682" y="16383"/>
                  </a:cubicBezTo>
                  <a:close/>
                  <a:moveTo>
                    <a:pt x="16634" y="15693"/>
                  </a:moveTo>
                  <a:cubicBezTo>
                    <a:pt x="16479" y="15812"/>
                    <a:pt x="16396" y="15848"/>
                    <a:pt x="16336" y="15764"/>
                  </a:cubicBezTo>
                  <a:cubicBezTo>
                    <a:pt x="16205" y="15586"/>
                    <a:pt x="16527" y="15550"/>
                    <a:pt x="16658" y="15419"/>
                  </a:cubicBezTo>
                  <a:cubicBezTo>
                    <a:pt x="16836" y="15336"/>
                    <a:pt x="17003" y="15252"/>
                    <a:pt x="17170" y="15169"/>
                  </a:cubicBezTo>
                  <a:cubicBezTo>
                    <a:pt x="17551" y="15038"/>
                    <a:pt x="17932" y="14907"/>
                    <a:pt x="18313" y="14788"/>
                  </a:cubicBezTo>
                  <a:cubicBezTo>
                    <a:pt x="19753" y="14383"/>
                    <a:pt x="21706" y="14502"/>
                    <a:pt x="23290" y="14264"/>
                  </a:cubicBezTo>
                  <a:cubicBezTo>
                    <a:pt x="23897" y="14157"/>
                    <a:pt x="24492" y="13954"/>
                    <a:pt x="25028" y="13633"/>
                  </a:cubicBezTo>
                  <a:cubicBezTo>
                    <a:pt x="25207" y="13526"/>
                    <a:pt x="25349" y="13395"/>
                    <a:pt x="25516" y="13288"/>
                  </a:cubicBezTo>
                  <a:cubicBezTo>
                    <a:pt x="25528" y="13240"/>
                    <a:pt x="25564" y="13216"/>
                    <a:pt x="25599" y="13192"/>
                  </a:cubicBezTo>
                  <a:cubicBezTo>
                    <a:pt x="25814" y="13395"/>
                    <a:pt x="26171" y="13573"/>
                    <a:pt x="26290" y="13776"/>
                  </a:cubicBezTo>
                  <a:cubicBezTo>
                    <a:pt x="25588" y="14133"/>
                    <a:pt x="24718" y="14335"/>
                    <a:pt x="23849" y="14538"/>
                  </a:cubicBezTo>
                  <a:cubicBezTo>
                    <a:pt x="21218" y="14728"/>
                    <a:pt x="18563" y="14883"/>
                    <a:pt x="16634" y="15693"/>
                  </a:cubicBezTo>
                  <a:close/>
                  <a:moveTo>
                    <a:pt x="17098" y="16336"/>
                  </a:moveTo>
                  <a:cubicBezTo>
                    <a:pt x="17110" y="16133"/>
                    <a:pt x="17039" y="16014"/>
                    <a:pt x="17051" y="15812"/>
                  </a:cubicBezTo>
                  <a:cubicBezTo>
                    <a:pt x="18706" y="15371"/>
                    <a:pt x="20396" y="15133"/>
                    <a:pt x="22099" y="15086"/>
                  </a:cubicBezTo>
                  <a:cubicBezTo>
                    <a:pt x="23623" y="15038"/>
                    <a:pt x="25123" y="14681"/>
                    <a:pt x="26516" y="14038"/>
                  </a:cubicBezTo>
                  <a:cubicBezTo>
                    <a:pt x="26540" y="14014"/>
                    <a:pt x="26564" y="13990"/>
                    <a:pt x="26600" y="13978"/>
                  </a:cubicBezTo>
                  <a:cubicBezTo>
                    <a:pt x="26731" y="14216"/>
                    <a:pt x="26838" y="14466"/>
                    <a:pt x="26933" y="14716"/>
                  </a:cubicBezTo>
                  <a:cubicBezTo>
                    <a:pt x="23968" y="15562"/>
                    <a:pt x="20420" y="15836"/>
                    <a:pt x="17098" y="163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39"/>
            <p:cNvSpPr/>
            <p:nvPr/>
          </p:nvSpPr>
          <p:spPr>
            <a:xfrm>
              <a:off x="985558" y="3938661"/>
              <a:ext cx="5715" cy="5715"/>
            </a:xfrm>
            <a:custGeom>
              <a:avLst/>
              <a:gdLst/>
              <a:ahLst/>
              <a:cxnLst/>
              <a:rect l="l" t="t" r="r" b="b"/>
              <a:pathLst>
                <a:path w="179" h="179" extrusionOk="0">
                  <a:moveTo>
                    <a:pt x="179" y="131"/>
                  </a:moveTo>
                  <a:cubicBezTo>
                    <a:pt x="179" y="36"/>
                    <a:pt x="119" y="0"/>
                    <a:pt x="24" y="12"/>
                  </a:cubicBezTo>
                  <a:cubicBezTo>
                    <a:pt x="12" y="60"/>
                    <a:pt x="0" y="107"/>
                    <a:pt x="24" y="155"/>
                  </a:cubicBezTo>
                  <a:cubicBezTo>
                    <a:pt x="72" y="179"/>
                    <a:pt x="131" y="179"/>
                    <a:pt x="179" y="13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 name="Imagen 6">
            <a:extLst>
              <a:ext uri="{FF2B5EF4-FFF2-40B4-BE49-F238E27FC236}">
                <a16:creationId xmlns:a16="http://schemas.microsoft.com/office/drawing/2014/main" id="{C3C1DAC6-824C-47CC-976F-C6A0187708B8}"/>
              </a:ext>
            </a:extLst>
          </p:cNvPr>
          <p:cNvPicPr>
            <a:picLocks noChangeAspect="1"/>
          </p:cNvPicPr>
          <p:nvPr/>
        </p:nvPicPr>
        <p:blipFill>
          <a:blip r:embed="rId3"/>
          <a:stretch>
            <a:fillRect/>
          </a:stretch>
        </p:blipFill>
        <p:spPr>
          <a:xfrm>
            <a:off x="950503" y="2112819"/>
            <a:ext cx="1666875" cy="2733675"/>
          </a:xfrm>
          <a:prstGeom prst="rect">
            <a:avLst/>
          </a:prstGeom>
        </p:spPr>
      </p:pic>
    </p:spTree>
  </p:cSld>
  <p:clrMapOvr>
    <a:masterClrMapping/>
  </p:clrMapOvr>
</p:sld>
</file>

<file path=ppt/theme/theme1.xml><?xml version="1.0" encoding="utf-8"?>
<a:theme xmlns:a="http://schemas.openxmlformats.org/drawingml/2006/main" name="Art Subject for High School: Sketchbook by Slidesgo">
  <a:themeElements>
    <a:clrScheme name="Simple Light">
      <a:dk1>
        <a:srgbClr val="101010"/>
      </a:dk1>
      <a:lt1>
        <a:srgbClr val="C3B493"/>
      </a:lt1>
      <a:dk2>
        <a:srgbClr val="FFFFFF"/>
      </a:dk2>
      <a:lt2>
        <a:srgbClr val="F4EBDA"/>
      </a:lt2>
      <a:accent1>
        <a:srgbClr val="FFFFFF"/>
      </a:accent1>
      <a:accent2>
        <a:srgbClr val="FFFFFF"/>
      </a:accent2>
      <a:accent3>
        <a:srgbClr val="FFFFFF"/>
      </a:accent3>
      <a:accent4>
        <a:srgbClr val="FFFFFF"/>
      </a:accent4>
      <a:accent5>
        <a:srgbClr val="FFFFFF"/>
      </a:accent5>
      <a:accent6>
        <a:srgbClr val="FFFFFF"/>
      </a:accent6>
      <a:hlink>
        <a:srgbClr val="10101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405</TotalTime>
  <Words>456</Words>
  <Application>Microsoft Office PowerPoint</Application>
  <PresentationFormat>Presentación en pantalla (16:9)</PresentationFormat>
  <Paragraphs>28</Paragraphs>
  <Slides>7</Slides>
  <Notes>7</Notes>
  <HiddenSlides>0</HiddenSlides>
  <MMClips>0</MMClips>
  <ScaleCrop>false</ScaleCrop>
  <HeadingPairs>
    <vt:vector size="4" baseType="variant">
      <vt:variant>
        <vt:lpstr>Tema</vt:lpstr>
      </vt:variant>
      <vt:variant>
        <vt:i4>1</vt:i4>
      </vt:variant>
      <vt:variant>
        <vt:lpstr>Títulos de diapositiva</vt:lpstr>
      </vt:variant>
      <vt:variant>
        <vt:i4>7</vt:i4>
      </vt:variant>
    </vt:vector>
  </HeadingPairs>
  <TitlesOfParts>
    <vt:vector size="8" baseType="lpstr">
      <vt:lpstr>Art Subject for High School: Sketchbook by Slidesgo</vt:lpstr>
      <vt:lpstr>MODELO:  RUSSEL ACKOFF</vt:lpstr>
      <vt:lpstr>Biografia Russel Ackoff</vt:lpstr>
      <vt:lpstr>MODELO: RUSSEL ACKOFF</vt:lpstr>
      <vt:lpstr>Russel apunta a la planeación interactiva que  dependiendo de tres principios se puede llevar  a cabo, estos son:</vt:lpstr>
      <vt:lpstr>FASES</vt:lpstr>
      <vt:lpstr>Whole Foods Market: Mercado de alimentos integrales.</vt:lpstr>
      <vt:lpstr>MUCHAS 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MÒDEL RUSSEL ACKOFF</dc:title>
  <dc:creator>Usuario</dc:creator>
  <cp:lastModifiedBy>valejudex@hotmail.com</cp:lastModifiedBy>
  <cp:revision>17</cp:revision>
  <dcterms:modified xsi:type="dcterms:W3CDTF">2023-08-18T19:20:41Z</dcterms:modified>
</cp:coreProperties>
</file>